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12192000" cy="6858000"/>
  <p:notesSz cx="6858000" cy="9144000"/>
  <p:custDataLst>
    <p:tags r:id="rId6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gs" Target="tags/tag1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jpe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0.jpeg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7.jpeg"/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1.jpeg"/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5.jpeg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9.jpeg"/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image" Target="../media/image96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image" Target="../media/image103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12.png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095043"/>
            <a:ext cx="5989323" cy="2762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68825" y="0"/>
            <a:ext cx="5923174" cy="2793488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1657059" y="1843531"/>
            <a:ext cx="8888730" cy="140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677035" algn="l" rtl="0" eaLnBrk="0">
              <a:lnSpc>
                <a:spcPts val="3810"/>
              </a:lnSpc>
            </a:pPr>
            <a:r>
              <a:rPr sz="2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2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2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销一站式专业污水处理</a:t>
            </a:r>
            <a:r>
              <a:rPr sz="2700" kern="0" spc="8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服务商</a:t>
            </a:r>
            <a:endParaRPr lang="en-US" altLang="en-US" sz="2700" dirty="0"/>
          </a:p>
          <a:p>
            <a:pPr algn="l" rtl="0" eaLnBrk="0">
              <a:lnSpc>
                <a:spcPct val="102000"/>
              </a:lnSpc>
            </a:pPr>
            <a:r>
              <a:rPr lang="en-US" sz="4600" kern="0" spc="-20" dirty="0">
                <a:solidFill>
                  <a:srgbClr val="05050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600" kern="0" spc="-20" dirty="0">
                <a:solidFill>
                  <a:srgbClr val="05050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广东奥恒环</a:t>
            </a:r>
            <a:r>
              <a:rPr sz="4600" kern="0" spc="-30" dirty="0">
                <a:solidFill>
                  <a:srgbClr val="05050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保科技有限公司</a:t>
            </a:r>
            <a:endParaRPr lang="en-US" altLang="en-US" sz="4600" dirty="0"/>
          </a:p>
        </p:txBody>
      </p:sp>
      <p:sp>
        <p:nvSpPr>
          <p:cNvPr id="10" name="textbox 10"/>
          <p:cNvSpPr/>
          <p:nvPr/>
        </p:nvSpPr>
        <p:spPr>
          <a:xfrm>
            <a:off x="3421979" y="4807899"/>
            <a:ext cx="5353684" cy="413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kern="0" spc="6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助推工业零排</a:t>
            </a:r>
            <a:r>
              <a:rPr sz="2700" kern="0" spc="-38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700" kern="0" spc="-6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创立双碳节能标杆</a:t>
            </a:r>
            <a:endParaRPr lang="en-US" altLang="en-US" sz="2700" dirty="0"/>
          </a:p>
        </p:txBody>
      </p:sp>
      <p:sp>
        <p:nvSpPr>
          <p:cNvPr id="12" name="textbox 12"/>
          <p:cNvSpPr/>
          <p:nvPr/>
        </p:nvSpPr>
        <p:spPr>
          <a:xfrm>
            <a:off x="3351695" y="3818077"/>
            <a:ext cx="5497829" cy="180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SICHUAN AOHENG</a:t>
            </a:r>
            <a:r>
              <a:rPr sz="12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ENV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IRONMENTAL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PROTECTION TECHNOLOGY CO.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LTD</a:t>
            </a:r>
            <a:endParaRPr lang="en-US" altLang="en-US" sz="1200" dirty="0"/>
          </a:p>
        </p:txBody>
      </p:sp>
      <p:sp>
        <p:nvSpPr>
          <p:cNvPr id="14" name="path"/>
          <p:cNvSpPr/>
          <p:nvPr/>
        </p:nvSpPr>
        <p:spPr>
          <a:xfrm>
            <a:off x="10562844" y="4290059"/>
            <a:ext cx="309371" cy="262128"/>
          </a:xfrm>
          <a:custGeom>
            <a:avLst/>
            <a:gdLst/>
            <a:ahLst/>
            <a:cxnLst/>
            <a:rect l="0" t="0" r="0" b="0"/>
            <a:pathLst>
              <a:path w="487" h="412">
                <a:moveTo>
                  <a:pt x="0" y="412"/>
                </a:moveTo>
                <a:lnTo>
                  <a:pt x="0" y="242"/>
                </a:lnTo>
                <a:lnTo>
                  <a:pt x="242" y="0"/>
                </a:lnTo>
                <a:lnTo>
                  <a:pt x="487" y="242"/>
                </a:lnTo>
                <a:lnTo>
                  <a:pt x="487" y="412"/>
                </a:lnTo>
                <a:lnTo>
                  <a:pt x="242" y="170"/>
                </a:lnTo>
                <a:lnTo>
                  <a:pt x="0" y="412"/>
                </a:lnTo>
              </a:path>
            </a:pathLst>
          </a:custGeom>
          <a:solidFill>
            <a:srgbClr val="91D7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" name="path"/>
          <p:cNvSpPr/>
          <p:nvPr/>
        </p:nvSpPr>
        <p:spPr>
          <a:xfrm>
            <a:off x="10562844" y="4715255"/>
            <a:ext cx="309371" cy="260603"/>
          </a:xfrm>
          <a:custGeom>
            <a:avLst/>
            <a:gdLst/>
            <a:ahLst/>
            <a:cxnLst/>
            <a:rect l="0" t="0" r="0" b="0"/>
            <a:pathLst>
              <a:path w="487" h="410">
                <a:moveTo>
                  <a:pt x="0" y="410"/>
                </a:moveTo>
                <a:lnTo>
                  <a:pt x="0" y="240"/>
                </a:lnTo>
                <a:lnTo>
                  <a:pt x="242" y="0"/>
                </a:lnTo>
                <a:lnTo>
                  <a:pt x="487" y="240"/>
                </a:lnTo>
                <a:lnTo>
                  <a:pt x="487" y="410"/>
                </a:lnTo>
                <a:lnTo>
                  <a:pt x="242" y="167"/>
                </a:lnTo>
                <a:lnTo>
                  <a:pt x="0" y="410"/>
                </a:lnTo>
              </a:path>
            </a:pathLst>
          </a:custGeom>
          <a:solidFill>
            <a:srgbClr val="91D7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" name="path"/>
          <p:cNvSpPr/>
          <p:nvPr/>
        </p:nvSpPr>
        <p:spPr>
          <a:xfrm>
            <a:off x="10562844" y="5138928"/>
            <a:ext cx="309371" cy="260603"/>
          </a:xfrm>
          <a:custGeom>
            <a:avLst/>
            <a:gdLst/>
            <a:ahLst/>
            <a:cxnLst/>
            <a:rect l="0" t="0" r="0" b="0"/>
            <a:pathLst>
              <a:path w="487" h="410">
                <a:moveTo>
                  <a:pt x="0" y="410"/>
                </a:moveTo>
                <a:lnTo>
                  <a:pt x="0" y="240"/>
                </a:lnTo>
                <a:lnTo>
                  <a:pt x="242" y="0"/>
                </a:lnTo>
                <a:lnTo>
                  <a:pt x="487" y="240"/>
                </a:lnTo>
                <a:lnTo>
                  <a:pt x="487" y="410"/>
                </a:lnTo>
                <a:lnTo>
                  <a:pt x="242" y="170"/>
                </a:lnTo>
                <a:lnTo>
                  <a:pt x="0" y="410"/>
                </a:lnTo>
              </a:path>
            </a:pathLst>
          </a:custGeom>
          <a:solidFill>
            <a:srgbClr val="91D7E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24701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77304" y="1639388"/>
            <a:ext cx="5386693" cy="4249160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73761" y="1939861"/>
            <a:ext cx="4963718" cy="3682898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872547" y="2842713"/>
            <a:ext cx="5322570" cy="3477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841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业务分布</a:t>
            </a:r>
            <a:endParaRPr lang="en-US" altLang="en-US" sz="3200" dirty="0"/>
          </a:p>
          <a:p>
            <a:pPr marL="2095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SCOPE OF</a:t>
            </a:r>
            <a:r>
              <a:rPr sz="1700" kern="0" spc="1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</a:t>
            </a: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SINESS</a:t>
            </a:r>
            <a:endParaRPr lang="en-US" altLang="en-US" sz="17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3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公司业务开拓以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运维服务为主线、产品带项目、项目带产品、市</a:t>
            </a:r>
            <a:endParaRPr lang="en-US" altLang="en-US" sz="1400" dirty="0"/>
          </a:p>
          <a:p>
            <a:pPr marL="12700" algn="l" rtl="0" eaLnBrk="0">
              <a:lnSpc>
                <a:spcPts val="3355"/>
              </a:lnSpc>
            </a:pP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政为主体”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的发展方向。</a:t>
            </a:r>
            <a:endParaRPr lang="en-US" altLang="en-US" sz="14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92000"/>
              </a:lnSpc>
              <a:spcBef>
                <a:spcPts val="4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立足于成都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，重点开拓大西南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，面向国内外市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场。</a:t>
            </a:r>
            <a:endParaRPr lang="en-US" altLang="en-US" sz="14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r" rtl="0" eaLnBrk="0">
              <a:lnSpc>
                <a:spcPct val="83000"/>
              </a:lnSpc>
              <a:spcBef>
                <a:spcPts val="420"/>
              </a:spcBef>
            </a:pP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目前在广州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，重庆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，云南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，贵阳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山东、西安、华东、江西、河北、</a:t>
            </a:r>
            <a:endParaRPr lang="en-US" altLang="en-US" sz="1400" dirty="0"/>
          </a:p>
          <a:p>
            <a:pPr marL="14605" indent="-1905" algn="l" rtl="0" eaLnBrk="0">
              <a:lnSpc>
                <a:spcPct val="204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新疆等地设有分公司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，在川内拥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有五个办事处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，分布在川东北、川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南、川西、攀西、成都及周边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区域等地。</a:t>
            </a:r>
            <a:endParaRPr lang="en-US" altLang="en-US" sz="1400" dirty="0"/>
          </a:p>
        </p:txBody>
      </p:sp>
      <p:sp>
        <p:nvSpPr>
          <p:cNvPr id="154" name="textbox 154"/>
          <p:cNvSpPr/>
          <p:nvPr/>
        </p:nvSpPr>
        <p:spPr>
          <a:xfrm>
            <a:off x="871986" y="479279"/>
            <a:ext cx="5123179" cy="1906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5875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核心团队</a:t>
            </a:r>
            <a:endParaRPr lang="en-US" altLang="en-US" sz="3200" dirty="0"/>
          </a:p>
          <a:p>
            <a:pPr marL="22860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CORE TEAM</a:t>
            </a:r>
            <a:endParaRPr lang="en-US" altLang="en-US" sz="17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3000"/>
              </a:lnSpc>
              <a:spcBef>
                <a:spcPts val="4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公司现有员工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80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余人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，其中博导领衔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，环境工程博士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，高级工</a:t>
            </a:r>
            <a:endParaRPr lang="en-US" altLang="en-US" sz="1400" dirty="0"/>
          </a:p>
          <a:p>
            <a:pPr marL="12700" algn="l" rtl="0" eaLnBrk="0">
              <a:lnSpc>
                <a:spcPts val="361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程师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，大专以上人员占公司员工的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95%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en-US" altLang="en-US" sz="1400" dirty="0"/>
          </a:p>
        </p:txBody>
      </p:sp>
      <p:sp>
        <p:nvSpPr>
          <p:cNvPr id="158" name="rect"/>
          <p:cNvSpPr/>
          <p:nvPr/>
        </p:nvSpPr>
        <p:spPr>
          <a:xfrm>
            <a:off x="0" y="950112"/>
            <a:ext cx="738530" cy="12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6250" y="1915795"/>
            <a:ext cx="10984230" cy="4123689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871456" y="1670522"/>
            <a:ext cx="10393680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公司具有</a:t>
            </a:r>
            <a:r>
              <a:rPr sz="14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市政总承包三级资质、机电三级资质、环保专业三级资质。</a:t>
            </a:r>
            <a:r>
              <a:rPr sz="1400" b="1" kern="0" spc="-3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同时有80余项专利和认证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，其中工业板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块50余项、市政30余项。</a:t>
            </a:r>
            <a:endParaRPr lang="en-US" altLang="en-US" sz="1400" dirty="0"/>
          </a:p>
        </p:txBody>
      </p:sp>
      <p:sp>
        <p:nvSpPr>
          <p:cNvPr id="166" name="textbox 166"/>
          <p:cNvSpPr/>
          <p:nvPr/>
        </p:nvSpPr>
        <p:spPr>
          <a:xfrm>
            <a:off x="879490" y="481604"/>
            <a:ext cx="1974850" cy="730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3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专利资质</a:t>
            </a:r>
            <a:endParaRPr lang="en-US" altLang="en-US" sz="3200" dirty="0"/>
          </a:p>
          <a:p>
            <a:pPr marL="19050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2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LETTERS</a:t>
            </a:r>
            <a:r>
              <a:rPr sz="1700" kern="0" spc="16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2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PATEN</a:t>
            </a:r>
            <a:r>
              <a:rPr sz="1700" kern="0" spc="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45819" y="1257300"/>
            <a:ext cx="10701528" cy="5481827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85160" y="1102309"/>
            <a:ext cx="3667710" cy="2698756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871757" y="480383"/>
            <a:ext cx="3006725" cy="732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知识产权</a:t>
            </a:r>
            <a:endParaRPr lang="en-US" altLang="en-US" sz="3200" dirty="0"/>
          </a:p>
          <a:p>
            <a:pPr marL="3111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INTELLECTUA</a:t>
            </a: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 PROPERTY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3712" y="1780032"/>
            <a:ext cx="10783824" cy="4325111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873792" y="479976"/>
            <a:ext cx="5663565" cy="755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政企互动</a:t>
            </a: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行业交流</a:t>
            </a:r>
            <a:endParaRPr lang="en-US" altLang="en-US" sz="3200" dirty="0"/>
          </a:p>
          <a:p>
            <a:pPr marL="26035" algn="l" rtl="0" eaLnBrk="0">
              <a:lnSpc>
                <a:spcPts val="2455"/>
              </a:lnSpc>
            </a:pP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ENTERPRISE</a:t>
            </a:r>
            <a:r>
              <a:rPr sz="1700" kern="0" spc="18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INTERACTION/INDUSTRY EXCHANG</a:t>
            </a: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1700" dirty="0"/>
          </a:p>
        </p:txBody>
      </p:sp>
      <p:sp>
        <p:nvSpPr>
          <p:cNvPr id="182" name="textbox 182"/>
          <p:cNvSpPr/>
          <p:nvPr/>
        </p:nvSpPr>
        <p:spPr>
          <a:xfrm>
            <a:off x="6327554" y="2021814"/>
            <a:ext cx="1268730" cy="985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6000"/>
              </a:lnSpc>
            </a:pPr>
            <a:endParaRPr lang="en-US" altLang="en-US" sz="100" dirty="0"/>
          </a:p>
          <a:p>
            <a:pPr marL="12700" indent="13335" algn="l" rtl="0" eaLnBrk="0">
              <a:lnSpc>
                <a:spcPct val="113000"/>
              </a:lnSpc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四川水处理协会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刘涛秘书长带参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观考察公司并指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导工作</a:t>
            </a:r>
            <a:endParaRPr lang="en-US" altLang="en-US" sz="1400" dirty="0"/>
          </a:p>
        </p:txBody>
      </p:sp>
      <p:sp>
        <p:nvSpPr>
          <p:cNvPr id="184" name="textbox 184"/>
          <p:cNvSpPr/>
          <p:nvPr/>
        </p:nvSpPr>
        <p:spPr>
          <a:xfrm>
            <a:off x="2707697" y="5056321"/>
            <a:ext cx="1446530" cy="731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indent="13970" algn="l" rtl="0" eaLnBrk="0">
              <a:lnSpc>
                <a:spcPct val="110000"/>
              </a:lnSpc>
            </a:pP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400" kern="0" spc="-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日本经贸合 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作交流会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，涉及环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保领域</a:t>
            </a:r>
            <a:endParaRPr lang="en-US" altLang="en-US" sz="1400" dirty="0"/>
          </a:p>
        </p:txBody>
      </p:sp>
      <p:sp>
        <p:nvSpPr>
          <p:cNvPr id="186" name="textbox 186"/>
          <p:cNvSpPr/>
          <p:nvPr/>
        </p:nvSpPr>
        <p:spPr>
          <a:xfrm>
            <a:off x="9886808" y="2136335"/>
            <a:ext cx="1445894" cy="732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/>
          </a:p>
          <a:p>
            <a:pPr marL="13970" indent="-1270" algn="l" rtl="0" eaLnBrk="0">
              <a:lnSpc>
                <a:spcPct val="110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省工商联副主席孙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宁授予我司荣誉证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书</a:t>
            </a:r>
            <a:endParaRPr lang="en-US" altLang="en-US" sz="1400" dirty="0"/>
          </a:p>
        </p:txBody>
      </p:sp>
      <p:sp>
        <p:nvSpPr>
          <p:cNvPr id="188" name="textbox 188"/>
          <p:cNvSpPr/>
          <p:nvPr/>
        </p:nvSpPr>
        <p:spPr>
          <a:xfrm>
            <a:off x="6311700" y="5058285"/>
            <a:ext cx="1447800" cy="729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110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公司领导介绍工业</a:t>
            </a:r>
            <a:r>
              <a:rPr sz="14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废水零排放处理技</a:t>
            </a:r>
            <a:r>
              <a:rPr sz="14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</a:t>
            </a:r>
            <a:endParaRPr lang="en-US" altLang="en-US" sz="1400" dirty="0"/>
          </a:p>
        </p:txBody>
      </p:sp>
      <p:sp>
        <p:nvSpPr>
          <p:cNvPr id="190" name="textbox 190"/>
          <p:cNvSpPr/>
          <p:nvPr/>
        </p:nvSpPr>
        <p:spPr>
          <a:xfrm>
            <a:off x="937218" y="3601379"/>
            <a:ext cx="1268730" cy="732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110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县域经济协会乡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村振兴委员会莅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临我司考察</a:t>
            </a:r>
            <a:endParaRPr lang="en-US" altLang="en-US" sz="1400" dirty="0"/>
          </a:p>
        </p:txBody>
      </p:sp>
      <p:sp>
        <p:nvSpPr>
          <p:cNvPr id="192" name="textbox 192"/>
          <p:cNvSpPr/>
          <p:nvPr/>
        </p:nvSpPr>
        <p:spPr>
          <a:xfrm>
            <a:off x="2764133" y="2150541"/>
            <a:ext cx="1270000" cy="730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110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原四川省环保厅</a:t>
            </a:r>
            <a:r>
              <a:rPr sz="14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谷厅长一行莅临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公司指导工作</a:t>
            </a:r>
            <a:endParaRPr lang="en-US" altLang="en-US" sz="1400" dirty="0"/>
          </a:p>
        </p:txBody>
      </p:sp>
      <p:sp>
        <p:nvSpPr>
          <p:cNvPr id="194" name="textbox 194"/>
          <p:cNvSpPr/>
          <p:nvPr/>
        </p:nvSpPr>
        <p:spPr>
          <a:xfrm>
            <a:off x="4425629" y="3730106"/>
            <a:ext cx="1445894" cy="476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indent="13335" algn="l" rtl="0" eaLnBrk="0">
              <a:lnSpc>
                <a:spcPct val="106000"/>
              </a:lnSpc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四川省工程装备设</a:t>
            </a: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计研究院参观交流</a:t>
            </a:r>
            <a:endParaRPr lang="en-US" altLang="en-US" sz="1400" dirty="0"/>
          </a:p>
        </p:txBody>
      </p:sp>
      <p:sp>
        <p:nvSpPr>
          <p:cNvPr id="196" name="textbox 196"/>
          <p:cNvSpPr/>
          <p:nvPr/>
        </p:nvSpPr>
        <p:spPr>
          <a:xfrm>
            <a:off x="8097556" y="3731276"/>
            <a:ext cx="1445260" cy="476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106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资阳环境科技职业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学院校企合作签约</a:t>
            </a:r>
            <a:endParaRPr lang="en-US" altLang="en-US" sz="1400" dirty="0"/>
          </a:p>
        </p:txBody>
      </p:sp>
      <p:sp>
        <p:nvSpPr>
          <p:cNvPr id="198" name="textbox 198"/>
          <p:cNvSpPr/>
          <p:nvPr/>
        </p:nvSpPr>
        <p:spPr>
          <a:xfrm>
            <a:off x="9865317" y="5294845"/>
            <a:ext cx="1446530" cy="221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渗滤液技术交流会</a:t>
            </a:r>
            <a:endParaRPr lang="en-US" altLang="en-US" sz="14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"/>
          <p:cNvSpPr/>
          <p:nvPr/>
        </p:nvSpPr>
        <p:spPr>
          <a:xfrm>
            <a:off x="0" y="0"/>
            <a:ext cx="2177795" cy="4668011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" name="textbox 202"/>
          <p:cNvSpPr/>
          <p:nvPr/>
        </p:nvSpPr>
        <p:spPr>
          <a:xfrm>
            <a:off x="3387583" y="2291269"/>
            <a:ext cx="3733165" cy="2209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64135" algn="l" rtl="0" eaLnBrk="0">
              <a:lnSpc>
                <a:spcPct val="85000"/>
              </a:lnSpc>
            </a:pP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44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en-US" sz="4400" dirty="0"/>
          </a:p>
          <a:p>
            <a:pPr marL="19050" algn="l" rtl="0" eaLnBrk="0">
              <a:lnSpc>
                <a:spcPts val="8520"/>
              </a:lnSpc>
              <a:spcBef>
                <a:spcPts val="940"/>
              </a:spcBef>
            </a:pPr>
            <a:r>
              <a:rPr sz="6500" kern="0" spc="7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技术/产品</a:t>
            </a:r>
            <a:endParaRPr lang="en-US" altLang="en-US" sz="6500" dirty="0"/>
          </a:p>
          <a:p>
            <a:pPr algn="l" rtl="0" eaLnBrk="0">
              <a:lnSpc>
                <a:spcPct val="105000"/>
              </a:lnSpc>
            </a:pPr>
            <a:endParaRPr lang="en-US" altLang="en-US" sz="1100" dirty="0"/>
          </a:p>
          <a:p>
            <a:pPr marL="12700" algn="l" rtl="0" eaLnBrk="0">
              <a:lnSpc>
                <a:spcPts val="1855"/>
              </a:lnSpc>
              <a:spcBef>
                <a:spcPts val="5"/>
              </a:spcBef>
            </a:pP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4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1400" b="1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b="1" kern="0" spc="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1400" b="1" kern="0" spc="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1400" b="1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sz="1400" b="1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b="1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</a:t>
            </a:r>
            <a:r>
              <a:rPr sz="1400" b="1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b="1" kern="0" spc="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400" b="1" kern="0" spc="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sz="1400" b="1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1400" b="1" kern="0" spc="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sz="1400" b="1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b="1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en-US" altLang="en-US" sz="1400" dirty="0"/>
          </a:p>
        </p:txBody>
      </p:sp>
      <p:sp>
        <p:nvSpPr>
          <p:cNvPr id="204" name="textbox 204"/>
          <p:cNvSpPr/>
          <p:nvPr/>
        </p:nvSpPr>
        <p:spPr>
          <a:xfrm rot="5400000">
            <a:off x="-2305182" y="2508968"/>
            <a:ext cx="6708775" cy="1826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11400" b="1" kern="0" spc="4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AOHE</a:t>
            </a:r>
            <a:r>
              <a:rPr sz="11400" b="1" kern="0" spc="4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</a:t>
            </a:r>
            <a:endParaRPr lang="en-US" altLang="en-US" sz="11400" dirty="0"/>
          </a:p>
        </p:txBody>
      </p:sp>
      <p:sp>
        <p:nvSpPr>
          <p:cNvPr id="208" name="rect"/>
          <p:cNvSpPr/>
          <p:nvPr/>
        </p:nvSpPr>
        <p:spPr>
          <a:xfrm>
            <a:off x="7816558" y="6254343"/>
            <a:ext cx="3856036" cy="381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" name="rect"/>
          <p:cNvSpPr/>
          <p:nvPr/>
        </p:nvSpPr>
        <p:spPr>
          <a:xfrm>
            <a:off x="11631548" y="3445383"/>
            <a:ext cx="48895" cy="282779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path"/>
          <p:cNvSpPr/>
          <p:nvPr/>
        </p:nvSpPr>
        <p:spPr>
          <a:xfrm>
            <a:off x="11131296" y="5727191"/>
            <a:ext cx="321563" cy="330708"/>
          </a:xfrm>
          <a:custGeom>
            <a:avLst/>
            <a:gdLst/>
            <a:ahLst/>
            <a:cxnLst/>
            <a:rect l="0" t="0" r="0" b="0"/>
            <a:pathLst>
              <a:path w="506" h="520">
                <a:moveTo>
                  <a:pt x="506" y="520"/>
                </a:moveTo>
                <a:lnTo>
                  <a:pt x="506" y="0"/>
                </a:lnTo>
                <a:lnTo>
                  <a:pt x="0" y="520"/>
                </a:lnTo>
                <a:lnTo>
                  <a:pt x="506" y="520"/>
                </a:lnTo>
              </a:path>
            </a:pathLst>
          </a:cu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" name="rect"/>
          <p:cNvSpPr/>
          <p:nvPr/>
        </p:nvSpPr>
        <p:spPr>
          <a:xfrm>
            <a:off x="6536232" y="4972050"/>
            <a:ext cx="1799996" cy="38100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382" y="1828074"/>
            <a:ext cx="10922058" cy="1573892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474759" y="4694371"/>
            <a:ext cx="10869930" cy="1056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行业领域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400" dirty="0"/>
          </a:p>
          <a:p>
            <a:pPr marL="12700" algn="l" rtl="0" eaLnBrk="0">
              <a:lnSpc>
                <a:spcPts val="1855"/>
              </a:lnSpc>
              <a:spcBef>
                <a:spcPts val="1540"/>
              </a:spcBef>
            </a:pP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油气田废水、制药化工、新材料行业废水（磷酸铁废水、三元前驱体等）、垃圾渗滤液、危废废液、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脱硫废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水、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中水回用、电镀废水、造纸</a:t>
            </a:r>
            <a:endParaRPr lang="en-US" altLang="en-US" sz="1400" dirty="0"/>
          </a:p>
          <a:p>
            <a:pPr marL="18415" algn="l" rtl="0" eaLnBrk="0">
              <a:lnSpc>
                <a:spcPts val="319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印染、高盐高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废水、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膜浓液处理、食品废水、养殖废水、机械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加工及各地工业园区废水零排放项目等等。</a:t>
            </a:r>
            <a:endParaRPr lang="en-US" altLang="en-US" sz="1400" dirty="0"/>
          </a:p>
        </p:txBody>
      </p:sp>
      <p:sp>
        <p:nvSpPr>
          <p:cNvPr id="222" name="textbox 222"/>
          <p:cNvSpPr/>
          <p:nvPr/>
        </p:nvSpPr>
        <p:spPr>
          <a:xfrm>
            <a:off x="879490" y="479976"/>
            <a:ext cx="3673475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工业废水零排放技术</a:t>
            </a:r>
            <a:endParaRPr lang="en-US" altLang="en-US" sz="3200" dirty="0"/>
          </a:p>
        </p:txBody>
      </p:sp>
      <p:sp>
        <p:nvSpPr>
          <p:cNvPr id="224" name="textbox 224"/>
          <p:cNvSpPr/>
          <p:nvPr/>
        </p:nvSpPr>
        <p:spPr>
          <a:xfrm>
            <a:off x="485644" y="3781351"/>
            <a:ext cx="6213475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回收率：卷式RO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=50-75%，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DTRO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=50-80%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，蒸发系统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=50-90%，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R总≥95%</a:t>
            </a:r>
            <a:endParaRPr lang="en-US" altLang="en-US" sz="1400" dirty="0"/>
          </a:p>
        </p:txBody>
      </p:sp>
      <p:sp>
        <p:nvSpPr>
          <p:cNvPr id="226" name="textbox 226"/>
          <p:cNvSpPr/>
          <p:nvPr/>
        </p:nvSpPr>
        <p:spPr>
          <a:xfrm>
            <a:off x="3229746" y="1480915"/>
            <a:ext cx="4862195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零排放流程: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物化+生化+UF+RO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+DTRO+蒸发器+液体固化机</a:t>
            </a:r>
            <a:endParaRPr lang="en-US" altLang="en-US" sz="14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228"/>
          <p:cNvSpPr/>
          <p:nvPr/>
        </p:nvSpPr>
        <p:spPr>
          <a:xfrm>
            <a:off x="389034" y="1737583"/>
            <a:ext cx="6033770" cy="2651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62242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MVCM</a:t>
            </a:r>
            <a:r>
              <a:rPr sz="20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技术原理</a:t>
            </a:r>
            <a:endParaRPr lang="en-US" altLang="en-US" sz="2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19050" algn="l" rtl="0" eaLnBrk="0">
              <a:lnSpc>
                <a:spcPct val="83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即“蒸发浓缩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固化结晶”组合新工艺技术、主要是利用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了蒸发浓缩和液体</a:t>
            </a:r>
            <a:endParaRPr lang="en-US" altLang="en-US" sz="1400" dirty="0"/>
          </a:p>
          <a:p>
            <a:pPr marL="12700" indent="10160" algn="l" rtl="0" eaLnBrk="0">
              <a:lnSpc>
                <a:spcPct val="151000"/>
              </a:lnSpc>
              <a:spcBef>
                <a:spcPts val="4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固化相组合的特性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，找到对整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个系统产生稳定性运行效果的</a:t>
            </a:r>
            <a:r>
              <a:rPr sz="14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临界点</a:t>
            </a:r>
            <a:r>
              <a:rPr sz="1400" b="1" kern="0" spc="-2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，从而达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到全量化处理的目的。前者主要是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MVR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浓缩、后者主要是液体固化机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设备结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晶。二者相结合是根据不同水质情况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，如浓度、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固含量等来调节整个系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统蒸发浓缩的比例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，即临界点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，来</a:t>
            </a:r>
            <a:r>
              <a:rPr sz="14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调节温度、出料的含水率、转动频率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等等，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达到液体固化的目的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，也使整个系统稳定运营成本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大大降低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，性价比大大提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高。</a:t>
            </a:r>
            <a:endParaRPr lang="en-US" altLang="en-US" sz="1400" dirty="0"/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87896" y="2199132"/>
            <a:ext cx="4946903" cy="1847087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898214" y="482011"/>
            <a:ext cx="3677284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3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MVCM</a:t>
            </a:r>
            <a:r>
              <a:rPr sz="3200" b="1" kern="0" spc="-3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浓缩固化技术</a:t>
            </a:r>
            <a:endParaRPr lang="en-US" altLang="en-US" sz="3200" dirty="0"/>
          </a:p>
        </p:txBody>
      </p:sp>
      <p:sp>
        <p:nvSpPr>
          <p:cNvPr id="236" name="textbox 236"/>
          <p:cNvSpPr/>
          <p:nvPr/>
        </p:nvSpPr>
        <p:spPr>
          <a:xfrm>
            <a:off x="9241192" y="5635898"/>
            <a:ext cx="1800860" cy="8597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7940" algn="l" rtl="0" eaLnBrk="0">
              <a:lnSpc>
                <a:spcPct val="91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COD≥10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万以上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，盐分</a:t>
            </a:r>
            <a:endParaRPr lang="en-US" altLang="en-US" sz="1400" dirty="0"/>
          </a:p>
          <a:p>
            <a:pPr marL="36195" algn="l" rtl="0" eaLnBrk="0">
              <a:lnSpc>
                <a:spcPct val="91000"/>
              </a:lnSpc>
              <a:spcBef>
                <a:spcPts val="15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≥20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万以上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，总硬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≥1</a:t>
            </a:r>
            <a:endParaRPr lang="en-US" altLang="en-US" sz="1400" dirty="0"/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万以上的高浓废液同时</a:t>
            </a:r>
            <a:endParaRPr lang="en-US" altLang="en-US" sz="1400" dirty="0"/>
          </a:p>
          <a:p>
            <a:pPr marL="189865" algn="l" rtl="0" eaLnBrk="0">
              <a:lnSpc>
                <a:spcPct val="91000"/>
              </a:lnSpc>
              <a:spcBef>
                <a:spcPts val="15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或单独存在均适用</a:t>
            </a:r>
            <a:endParaRPr lang="en-US" altLang="en-US" sz="1400" dirty="0"/>
          </a:p>
        </p:txBody>
      </p:sp>
      <p:sp>
        <p:nvSpPr>
          <p:cNvPr id="238" name="textbox 238"/>
          <p:cNvSpPr/>
          <p:nvPr/>
        </p:nvSpPr>
        <p:spPr>
          <a:xfrm>
            <a:off x="1949500" y="5295595"/>
            <a:ext cx="8361680" cy="244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algn="r" rtl="0" eaLnBrk="0">
              <a:lnSpc>
                <a:spcPct val="84000"/>
              </a:lnSpc>
            </a:pPr>
            <a:r>
              <a:rPr sz="1700" b="1" kern="0" spc="2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01.                    </a:t>
            </a:r>
            <a:r>
              <a:rPr sz="1700" b="1" kern="0" spc="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02.                                        03.                                     04.</a:t>
            </a:r>
            <a:endParaRPr lang="en-US" altLang="en-US" sz="1700" dirty="0"/>
          </a:p>
        </p:txBody>
      </p:sp>
      <p:sp>
        <p:nvSpPr>
          <p:cNvPr id="240" name="textbox 240"/>
          <p:cNvSpPr/>
          <p:nvPr/>
        </p:nvSpPr>
        <p:spPr>
          <a:xfrm>
            <a:off x="6565302" y="5636077"/>
            <a:ext cx="1800860" cy="433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457200" indent="-444500" algn="l" rtl="0" eaLnBrk="0">
              <a:lnSpc>
                <a:spcPct val="95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制药、电镀等工业领域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高浓度母液</a:t>
            </a:r>
            <a:endParaRPr lang="en-US" altLang="en-US" sz="1400" dirty="0"/>
          </a:p>
        </p:txBody>
      </p:sp>
      <p:sp>
        <p:nvSpPr>
          <p:cNvPr id="242" name="textbox 242"/>
          <p:cNvSpPr/>
          <p:nvPr/>
        </p:nvSpPr>
        <p:spPr>
          <a:xfrm>
            <a:off x="1389616" y="5636434"/>
            <a:ext cx="1446530" cy="432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78765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蒸发器母液</a:t>
            </a:r>
            <a:endParaRPr lang="en-US" altLang="en-US" sz="1400" dirty="0"/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危废行业高浓废液</a:t>
            </a:r>
            <a:endParaRPr lang="en-US" altLang="en-US" sz="1400" dirty="0"/>
          </a:p>
        </p:txBody>
      </p:sp>
      <p:sp>
        <p:nvSpPr>
          <p:cNvPr id="244" name="textbox 244"/>
          <p:cNvSpPr/>
          <p:nvPr/>
        </p:nvSpPr>
        <p:spPr>
          <a:xfrm>
            <a:off x="3902232" y="5635363"/>
            <a:ext cx="177292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垃圾渗滤液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DTRO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浓液</a:t>
            </a:r>
            <a:endParaRPr lang="en-US" altLang="en-US" sz="1400" dirty="0"/>
          </a:p>
        </p:txBody>
      </p:sp>
      <p:sp>
        <p:nvSpPr>
          <p:cNvPr id="246" name="textbox 246"/>
          <p:cNvSpPr/>
          <p:nvPr/>
        </p:nvSpPr>
        <p:spPr>
          <a:xfrm>
            <a:off x="8492153" y="1742667"/>
            <a:ext cx="1292225" cy="300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000" b="1" kern="0" spc="-3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MVCM</a:t>
            </a:r>
            <a:r>
              <a:rPr sz="2000" b="1" kern="0" spc="-3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</a:t>
            </a:r>
            <a:endParaRPr lang="en-US" altLang="en-US" sz="2000" dirty="0"/>
          </a:p>
        </p:txBody>
      </p:sp>
      <p:sp>
        <p:nvSpPr>
          <p:cNvPr id="248" name="textbox 248"/>
          <p:cNvSpPr/>
          <p:nvPr/>
        </p:nvSpPr>
        <p:spPr>
          <a:xfrm>
            <a:off x="5543305" y="4607274"/>
            <a:ext cx="1038860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应用领域</a:t>
            </a:r>
            <a:endParaRPr lang="en-US" altLang="en-US" sz="20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50"/>
          <p:cNvSpPr/>
          <p:nvPr/>
        </p:nvSpPr>
        <p:spPr>
          <a:xfrm>
            <a:off x="3177936" y="5006175"/>
            <a:ext cx="5827395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645"/>
              </a:lnSpc>
            </a:pPr>
            <a:r>
              <a:rPr sz="2000" b="1" kern="0" spc="-6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适用范围（新建、改建、扩建、应急、技术服务等）</a:t>
            </a:r>
            <a:endParaRPr lang="en-US" altLang="en-US" sz="2000" dirty="0"/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90956" y="1813559"/>
            <a:ext cx="10576559" cy="3224784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874606" y="479569"/>
            <a:ext cx="6504305" cy="1313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垃圾渗滤液全量化处理技术</a:t>
            </a:r>
            <a:endParaRPr lang="en-US" altLang="en-US" sz="32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algn="r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渗滤液全量化处理工艺</a:t>
            </a:r>
            <a:endParaRPr lang="en-US" altLang="en-US" sz="2000" dirty="0"/>
          </a:p>
        </p:txBody>
      </p:sp>
      <p:sp>
        <p:nvSpPr>
          <p:cNvPr id="258" name="textbox 258"/>
          <p:cNvSpPr/>
          <p:nvPr/>
        </p:nvSpPr>
        <p:spPr>
          <a:xfrm>
            <a:off x="1326649" y="5676595"/>
            <a:ext cx="1541780" cy="787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620395" algn="l" rtl="0" eaLnBrk="0">
              <a:lnSpc>
                <a:spcPct val="84000"/>
              </a:lnSpc>
            </a:pPr>
            <a:r>
              <a:rPr sz="1700" b="1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01.</a:t>
            </a:r>
            <a:endParaRPr lang="en-US" altLang="en-US" sz="1700" dirty="0"/>
          </a:p>
          <a:p>
            <a:pPr algn="l" rtl="0" eaLnBrk="0">
              <a:lnSpc>
                <a:spcPct val="112000"/>
              </a:lnSpc>
            </a:pPr>
            <a:endParaRPr lang="en-US" altLang="en-US" sz="700" dirty="0"/>
          </a:p>
          <a:p>
            <a:pPr marL="100965" indent="-40640" algn="l" rtl="0" eaLnBrk="0">
              <a:lnSpc>
                <a:spcPct val="103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垃圾填埋场渗滤液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3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（直接两级</a:t>
            </a:r>
            <a:r>
              <a:rPr sz="13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DTRO</a:t>
            </a:r>
            <a:r>
              <a:rPr sz="13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1300" dirty="0"/>
          </a:p>
        </p:txBody>
      </p:sp>
      <p:sp>
        <p:nvSpPr>
          <p:cNvPr id="260" name="textbox 260"/>
          <p:cNvSpPr/>
          <p:nvPr/>
        </p:nvSpPr>
        <p:spPr>
          <a:xfrm>
            <a:off x="9224802" y="5676595"/>
            <a:ext cx="1802764" cy="560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751205" algn="l" rtl="0" eaLnBrk="0">
              <a:lnSpc>
                <a:spcPct val="84000"/>
              </a:lnSpc>
            </a:pPr>
            <a:r>
              <a:rPr sz="1700" b="1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04.</a:t>
            </a:r>
            <a:endParaRPr lang="en-US" altLang="en-US" sz="1700" dirty="0"/>
          </a:p>
          <a:p>
            <a:pPr algn="l" rtl="0" eaLnBrk="0">
              <a:lnSpc>
                <a:spcPct val="114000"/>
              </a:lnSpc>
            </a:pPr>
            <a:endParaRPr lang="en-US" altLang="en-US" sz="7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垃圾中转站渗滤液处理</a:t>
            </a:r>
            <a:endParaRPr lang="en-US" altLang="en-US" sz="1400" dirty="0"/>
          </a:p>
        </p:txBody>
      </p:sp>
      <p:sp>
        <p:nvSpPr>
          <p:cNvPr id="262" name="textbox 262"/>
          <p:cNvSpPr/>
          <p:nvPr/>
        </p:nvSpPr>
        <p:spPr>
          <a:xfrm>
            <a:off x="4050187" y="5676595"/>
            <a:ext cx="1447164" cy="560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572770" algn="l" rtl="0" eaLnBrk="0">
              <a:lnSpc>
                <a:spcPct val="84000"/>
              </a:lnSpc>
            </a:pPr>
            <a:r>
              <a:rPr sz="1700" b="1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02.</a:t>
            </a:r>
            <a:endParaRPr lang="en-US" altLang="en-US" sz="1700" dirty="0"/>
          </a:p>
          <a:p>
            <a:pPr algn="l" rtl="0" eaLnBrk="0">
              <a:lnSpc>
                <a:spcPct val="114000"/>
              </a:lnSpc>
            </a:pPr>
            <a:endParaRPr lang="en-US" altLang="en-US" sz="7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垃圾发电厂渗滤液</a:t>
            </a:r>
            <a:endParaRPr lang="en-US" altLang="en-US" sz="1400" dirty="0"/>
          </a:p>
        </p:txBody>
      </p:sp>
      <p:sp>
        <p:nvSpPr>
          <p:cNvPr id="264" name="textbox 264"/>
          <p:cNvSpPr/>
          <p:nvPr/>
        </p:nvSpPr>
        <p:spPr>
          <a:xfrm>
            <a:off x="6783830" y="5676595"/>
            <a:ext cx="1345564" cy="560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624205" algn="l" rtl="0" eaLnBrk="0">
              <a:lnSpc>
                <a:spcPct val="84000"/>
              </a:lnSpc>
            </a:pPr>
            <a:r>
              <a:rPr sz="1700" b="1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03.</a:t>
            </a:r>
            <a:endParaRPr lang="en-US" altLang="en-US" sz="1700" dirty="0"/>
          </a:p>
          <a:p>
            <a:pPr algn="l" rtl="0" eaLnBrk="0">
              <a:lnSpc>
                <a:spcPct val="114000"/>
              </a:lnSpc>
            </a:pPr>
            <a:endParaRPr lang="en-US" altLang="en-US" sz="7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膜浓缩液处理</a:t>
            </a:r>
            <a:endParaRPr lang="en-US" altLang="en-US" sz="14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266"/>
          <p:cNvSpPr/>
          <p:nvPr/>
        </p:nvSpPr>
        <p:spPr>
          <a:xfrm>
            <a:off x="960119" y="1641500"/>
            <a:ext cx="4692650" cy="4733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1590" algn="l" rtl="0" eaLnBrk="0">
              <a:lnSpc>
                <a:spcPts val="191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CEAR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工艺（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Combined Technology of Electronic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Beam,</a:t>
            </a:r>
            <a:endParaRPr lang="en-US" altLang="en-US" sz="1400" dirty="0"/>
          </a:p>
          <a:p>
            <a:pPr marL="12700" algn="l" rtl="0" eaLnBrk="0">
              <a:lnSpc>
                <a:spcPts val="1915"/>
              </a:lnSpc>
              <a:spcBef>
                <a:spcPts val="60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Activated Carbon and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enitrifying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Resins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）即电子束、活性</a:t>
            </a:r>
            <a:endParaRPr lang="en-US" altLang="en-US" sz="1400" dirty="0"/>
          </a:p>
          <a:p>
            <a:pPr marL="14605" algn="l" rtl="0" eaLnBrk="0">
              <a:lnSpc>
                <a:spcPts val="226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炭、脱氮树脂组合工艺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，是污水深度处理领域的新工艺。</a:t>
            </a:r>
            <a:endParaRPr lang="en-US" altLang="en-US" sz="14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6000"/>
              </a:lnSpc>
              <a:spcBef>
                <a:spcPts val="4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原理：</a:t>
            </a:r>
            <a:endParaRPr lang="en-US" altLang="en-US" sz="1400" dirty="0"/>
          </a:p>
          <a:p>
            <a:pPr marL="26670" algn="l" rtl="0" eaLnBrk="0">
              <a:lnSpc>
                <a:spcPct val="83000"/>
              </a:lnSpc>
              <a:spcBef>
                <a:spcPts val="99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已经处理到一定程度的水进入电子束反应器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处理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，借助电子</a:t>
            </a:r>
            <a:endParaRPr lang="en-US" altLang="en-US" sz="1400" dirty="0"/>
          </a:p>
          <a:p>
            <a:pPr marL="13335" indent="635" algn="l" rtl="0" eaLnBrk="0">
              <a:lnSpc>
                <a:spcPct val="151000"/>
              </a:lnSpc>
              <a:spcBef>
                <a:spcPts val="5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束产生的羟基自由基等强氧化作用去除水中的残留的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污染成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分。此后投加活性炭吸附残留的污染物。活性炭出水进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入脱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氮树脂滤罐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，在此总氮浓度进一步降低。经过上述三个处理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环节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，各项污染物浓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度大大降低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，从而避免出水携带过量的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污染物进入接纳水体。</a:t>
            </a:r>
            <a:endParaRPr lang="en-US" altLang="en-US" sz="14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marL="14605" algn="l" rtl="0" eaLnBrk="0">
              <a:lnSpc>
                <a:spcPct val="83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该工艺的优点是对污染物的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去除率彻底，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因此出水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和氮</a:t>
            </a:r>
            <a:endParaRPr lang="en-US" altLang="en-US" sz="1400" dirty="0"/>
          </a:p>
          <a:p>
            <a:pPr marL="14605" indent="-1270" algn="l" rtl="0" eaLnBrk="0">
              <a:lnSpc>
                <a:spcPct val="154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磷浓度很低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，很适合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既有污水厂提标改造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，也可用于难降解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废水。</a:t>
            </a:r>
            <a:endParaRPr lang="en-US" altLang="en-US" sz="1400" dirty="0"/>
          </a:p>
        </p:txBody>
      </p:sp>
      <p:pic>
        <p:nvPicPr>
          <p:cNvPr id="268" name="picture 2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55435" y="1754123"/>
            <a:ext cx="5303520" cy="3852671"/>
          </a:xfrm>
          <a:prstGeom prst="rect">
            <a:avLst/>
          </a:prstGeom>
        </p:spPr>
      </p:pic>
      <p:sp>
        <p:nvSpPr>
          <p:cNvPr id="272" name="textbox 272"/>
          <p:cNvSpPr/>
          <p:nvPr/>
        </p:nvSpPr>
        <p:spPr>
          <a:xfrm>
            <a:off x="888445" y="482011"/>
            <a:ext cx="1971039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3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CEAR</a:t>
            </a:r>
            <a:r>
              <a:rPr sz="3200" b="1" kern="0" spc="-3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endParaRPr lang="en-US" altLang="en-US" sz="3200" dirty="0"/>
          </a:p>
        </p:txBody>
      </p:sp>
      <p:sp>
        <p:nvSpPr>
          <p:cNvPr id="274" name="textbox 274"/>
          <p:cNvSpPr/>
          <p:nvPr/>
        </p:nvSpPr>
        <p:spPr>
          <a:xfrm>
            <a:off x="8473355" y="6060020"/>
            <a:ext cx="910589" cy="221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工艺流程图</a:t>
            </a:r>
            <a:endParaRPr lang="en-US" altLang="en-US" sz="14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table 276"/>
          <p:cNvGraphicFramePr>
            <a:graphicFrameLocks noGrp="1"/>
          </p:cNvGraphicFramePr>
          <p:nvPr/>
        </p:nvGraphicFramePr>
        <p:xfrm>
          <a:off x="788923" y="4054855"/>
          <a:ext cx="4345304" cy="2545714"/>
        </p:xfrm>
        <a:graphic>
          <a:graphicData uri="http://schemas.openxmlformats.org/drawingml/2006/table">
            <a:tbl>
              <a:tblPr/>
              <a:tblGrid>
                <a:gridCol w="4345304"/>
              </a:tblGrid>
              <a:tr h="2539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6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6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6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6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8" name="picture 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01623" y="4067556"/>
            <a:ext cx="4320540" cy="2520695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1623" y="1452371"/>
            <a:ext cx="4320540" cy="2446020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6118639" y="2755710"/>
            <a:ext cx="4478020" cy="2390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55"/>
              </a:lnSpc>
            </a:pP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液体固化机是</a:t>
            </a: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400" b="1" kern="0" spc="-28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Liquid curing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machine  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AHCM</a:t>
            </a:r>
            <a:r>
              <a:rPr sz="1400" b="1" kern="0" spc="-48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endParaRPr lang="en-US" altLang="en-US" sz="1400" dirty="0"/>
          </a:p>
          <a:p>
            <a:pPr marL="12700" indent="1270" algn="l" rtl="0" eaLnBrk="0">
              <a:lnSpc>
                <a:spcPct val="199000"/>
              </a:lnSpc>
              <a:spcBef>
                <a:spcPts val="55"/>
              </a:spcBef>
            </a:pP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主要是将难处理难降解的高浓废液（高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、高盐分、</a:t>
            </a:r>
            <a:r>
              <a:rPr sz="14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高硬度等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带有液相物料或带膏状粘稠状物料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400" b="1" kern="0" spc="2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通过液     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体固化设备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以热传导的方式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进行升温、蒸发、调频等</a:t>
            </a: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连续过程</a:t>
            </a:r>
            <a:r>
              <a:rPr sz="1400" b="1" kern="0" spc="-2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，将液体、固体、气体进行三相分离一种高效</a:t>
            </a: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液体固化设备。其使用介质：电或导热油或</a:t>
            </a:r>
            <a:r>
              <a:rPr sz="14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蒸汽。</a:t>
            </a:r>
            <a:endParaRPr lang="en-US" altLang="en-US" sz="1400" dirty="0"/>
          </a:p>
        </p:txBody>
      </p:sp>
      <p:sp>
        <p:nvSpPr>
          <p:cNvPr id="286" name="textbox 286"/>
          <p:cNvSpPr/>
          <p:nvPr/>
        </p:nvSpPr>
        <p:spPr>
          <a:xfrm>
            <a:off x="886036" y="481197"/>
            <a:ext cx="2052954" cy="468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液体固化机</a:t>
            </a:r>
            <a:endParaRPr lang="en-US" altLang="en-US" sz="32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4944" y="1103376"/>
            <a:ext cx="10802112" cy="5210555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4436186" y="344881"/>
            <a:ext cx="3348354" cy="699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275"/>
              </a:lnSpc>
            </a:pPr>
            <a:r>
              <a:rPr sz="6500" b="1" kern="0" spc="-260" baseline="9000" dirty="0">
                <a:solidFill>
                  <a:srgbClr val="002060">
                    <a:alpha val="10196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</a:t>
            </a:r>
            <a:r>
              <a:rPr sz="4100" b="1" kern="0" spc="-260" dirty="0">
                <a:solidFill>
                  <a:srgbClr val="002060">
                    <a:alpha val="10196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3900" b="1" kern="0" spc="-26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4100" b="1" kern="0" spc="-260" dirty="0">
                <a:solidFill>
                  <a:srgbClr val="002060">
                    <a:alpha val="10196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4100" b="1" kern="0" spc="210" dirty="0">
                <a:solidFill>
                  <a:srgbClr val="002060">
                    <a:alpha val="10196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6500" b="1" kern="0" spc="-260" baseline="9000" dirty="0">
                <a:solidFill>
                  <a:srgbClr val="002060">
                    <a:alpha val="10196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NTS</a:t>
            </a:r>
            <a:endParaRPr lang="en-US" altLang="en-US" sz="6500" baseline="9000" dirty="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36166" y="364896"/>
            <a:ext cx="551043" cy="665934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9233610" y="3260210"/>
            <a:ext cx="1133475" cy="12230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98120" algn="l" rtl="0" eaLnBrk="0">
              <a:lnSpc>
                <a:spcPct val="81000"/>
              </a:lnSpc>
            </a:pPr>
            <a:r>
              <a:rPr sz="44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04.</a:t>
            </a:r>
            <a:endParaRPr lang="en-US" altLang="en-US" sz="4400" dirty="0"/>
          </a:p>
          <a:p>
            <a:pPr marL="67310" algn="l" rtl="0" eaLnBrk="0">
              <a:lnSpc>
                <a:spcPct val="91000"/>
              </a:lnSpc>
              <a:spcBef>
                <a:spcPts val="14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战略合作</a:t>
            </a:r>
            <a:endParaRPr lang="en-US" altLang="en-US" sz="2000" dirty="0"/>
          </a:p>
          <a:p>
            <a:pPr marL="138430" algn="l" rtl="0" eaLnBrk="0">
              <a:lnSpc>
                <a:spcPct val="81000"/>
              </a:lnSpc>
              <a:spcBef>
                <a:spcPts val="230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STRATEGIC</a:t>
            </a:r>
            <a:endParaRPr lang="en-US" altLang="en-US" sz="1200" dirty="0"/>
          </a:p>
          <a:p>
            <a:pPr marL="12700" algn="l" rtl="0" eaLnBrk="0">
              <a:lnSpc>
                <a:spcPct val="82000"/>
              </a:lnSpc>
              <a:spcBef>
                <a:spcPts val="260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COOPERATION</a:t>
            </a:r>
            <a:endParaRPr lang="en-US" altLang="en-US" sz="1200" dirty="0"/>
          </a:p>
        </p:txBody>
      </p:sp>
      <p:sp>
        <p:nvSpPr>
          <p:cNvPr id="30" name="textbox 30"/>
          <p:cNvSpPr/>
          <p:nvPr/>
        </p:nvSpPr>
        <p:spPr>
          <a:xfrm>
            <a:off x="4305853" y="3260210"/>
            <a:ext cx="1109980" cy="1221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87960" algn="l" rtl="0" eaLnBrk="0">
              <a:lnSpc>
                <a:spcPct val="69000"/>
              </a:lnSpc>
            </a:pPr>
            <a:r>
              <a:rPr sz="44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02.</a:t>
            </a:r>
            <a:endParaRPr lang="en-US" altLang="en-US" sz="4400" dirty="0"/>
          </a:p>
          <a:p>
            <a:pPr marL="12700" algn="l" rtl="0" eaLnBrk="0">
              <a:lnSpc>
                <a:spcPts val="273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</a:t>
            </a:r>
            <a:endParaRPr lang="en-US" altLang="en-US" sz="2000" dirty="0"/>
          </a:p>
          <a:p>
            <a:pPr marL="154305" indent="-132080" algn="l" rtl="0" eaLnBrk="0">
              <a:lnSpc>
                <a:spcPct val="104000"/>
              </a:lnSpc>
              <a:spcBef>
                <a:spcPts val="5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/PRODUCT</a:t>
            </a:r>
            <a:endParaRPr lang="en-US" altLang="en-US" sz="1200" dirty="0"/>
          </a:p>
        </p:txBody>
      </p:sp>
      <p:sp>
        <p:nvSpPr>
          <p:cNvPr id="32" name="textbox 32"/>
          <p:cNvSpPr/>
          <p:nvPr/>
        </p:nvSpPr>
        <p:spPr>
          <a:xfrm>
            <a:off x="6767829" y="3260210"/>
            <a:ext cx="1126489" cy="991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94945" algn="l" rtl="0" eaLnBrk="0">
              <a:lnSpc>
                <a:spcPct val="76000"/>
              </a:lnSpc>
            </a:pPr>
            <a:r>
              <a:rPr sz="44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03.</a:t>
            </a:r>
            <a:endParaRPr lang="en-US" altLang="en-US" sz="4400" dirty="0"/>
          </a:p>
          <a:p>
            <a:pPr marL="56515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2000" dirty="0"/>
          </a:p>
          <a:p>
            <a:pPr marL="12700" algn="l" rtl="0" eaLnBrk="0">
              <a:lnSpc>
                <a:spcPct val="81000"/>
              </a:lnSpc>
              <a:spcBef>
                <a:spcPts val="23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CLASSIC CASE</a:t>
            </a:r>
            <a:endParaRPr lang="en-US" altLang="en-US" sz="1200" dirty="0"/>
          </a:p>
        </p:txBody>
      </p:sp>
      <p:sp>
        <p:nvSpPr>
          <p:cNvPr id="34" name="textbox 34"/>
          <p:cNvSpPr/>
          <p:nvPr/>
        </p:nvSpPr>
        <p:spPr>
          <a:xfrm>
            <a:off x="1659216" y="3821134"/>
            <a:ext cx="1468119" cy="479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22479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公司简介</a:t>
            </a:r>
            <a:endParaRPr lang="en-US" altLang="en-US" sz="2000" dirty="0"/>
          </a:p>
          <a:p>
            <a:pPr marL="12700" algn="l" rtl="0" eaLnBrk="0">
              <a:lnSpc>
                <a:spcPct val="82000"/>
              </a:lnSpc>
              <a:spcBef>
                <a:spcPts val="21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PR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OFILE</a:t>
            </a:r>
            <a:endParaRPr lang="en-US" altLang="en-US" sz="1200" dirty="0"/>
          </a:p>
        </p:txBody>
      </p:sp>
      <p:sp>
        <p:nvSpPr>
          <p:cNvPr id="36" name="textbox 36"/>
          <p:cNvSpPr/>
          <p:nvPr/>
        </p:nvSpPr>
        <p:spPr>
          <a:xfrm>
            <a:off x="2012290" y="3260210"/>
            <a:ext cx="778509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r" rtl="0" eaLnBrk="0">
              <a:lnSpc>
                <a:spcPct val="81000"/>
              </a:lnSpc>
            </a:pPr>
            <a:r>
              <a:rPr sz="4400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01.</a:t>
            </a:r>
            <a:endParaRPr lang="en-US" altLang="en-US" sz="4400" dirty="0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173142" y="4965852"/>
            <a:ext cx="329031" cy="55821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76833" y="1099502"/>
            <a:ext cx="329031" cy="55820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187926" y="5976772"/>
            <a:ext cx="243788" cy="340943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307752" y="1099502"/>
            <a:ext cx="170014" cy="282269"/>
          </a:xfrm>
          <a:prstGeom prst="rect">
            <a:avLst/>
          </a:prstGeom>
        </p:spPr>
      </p:pic>
      <p:sp>
        <p:nvSpPr>
          <p:cNvPr id="46" name="rect"/>
          <p:cNvSpPr/>
          <p:nvPr/>
        </p:nvSpPr>
        <p:spPr>
          <a:xfrm>
            <a:off x="5745556" y="1285151"/>
            <a:ext cx="700887" cy="25400"/>
          </a:xfrm>
          <a:prstGeom prst="rect">
            <a:avLst/>
          </a:prstGeom>
          <a:solidFill>
            <a:srgbClr val="FF99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" name="rect"/>
          <p:cNvSpPr/>
          <p:nvPr/>
        </p:nvSpPr>
        <p:spPr>
          <a:xfrm>
            <a:off x="3618077" y="3400818"/>
            <a:ext cx="12700" cy="1074025"/>
          </a:xfrm>
          <a:prstGeom prst="rect">
            <a:avLst/>
          </a:prstGeom>
          <a:solidFill>
            <a:srgbClr val="FF99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" name="rect"/>
          <p:cNvSpPr/>
          <p:nvPr/>
        </p:nvSpPr>
        <p:spPr>
          <a:xfrm>
            <a:off x="6086995" y="3400818"/>
            <a:ext cx="12700" cy="1074025"/>
          </a:xfrm>
          <a:prstGeom prst="rect">
            <a:avLst/>
          </a:prstGeom>
          <a:solidFill>
            <a:srgbClr val="FF99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rect"/>
          <p:cNvSpPr/>
          <p:nvPr/>
        </p:nvSpPr>
        <p:spPr>
          <a:xfrm>
            <a:off x="8555914" y="3400818"/>
            <a:ext cx="12700" cy="1074025"/>
          </a:xfrm>
          <a:prstGeom prst="rect">
            <a:avLst/>
          </a:prstGeom>
          <a:solidFill>
            <a:srgbClr val="FF99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8"/>
          <p:cNvPicPr>
            <a:picLocks noChangeAspect="1"/>
          </p:cNvPicPr>
          <p:nvPr/>
        </p:nvPicPr>
        <p:blipFill>
          <a:blip r:embed="rId1"/>
          <a:srcRect t="15479"/>
          <a:stretch>
            <a:fillRect/>
          </a:stretch>
        </p:blipFill>
        <p:spPr>
          <a:xfrm rot="21600000">
            <a:off x="409575" y="1243330"/>
            <a:ext cx="11350625" cy="5603240"/>
          </a:xfrm>
          <a:prstGeom prst="rect">
            <a:avLst/>
          </a:prstGeom>
        </p:spPr>
      </p:pic>
      <p:sp>
        <p:nvSpPr>
          <p:cNvPr id="290" name="textbox 290"/>
          <p:cNvSpPr/>
          <p:nvPr/>
        </p:nvSpPr>
        <p:spPr>
          <a:xfrm>
            <a:off x="910051" y="515176"/>
            <a:ext cx="1147444" cy="4235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3200" b="1" kern="0" spc="-7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DTRO</a:t>
            </a:r>
            <a:endParaRPr lang="en-US" altLang="en-US" sz="32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42003" y="2215896"/>
            <a:ext cx="7185659" cy="3616452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66758" y="2461221"/>
            <a:ext cx="1111491" cy="3800056"/>
          </a:xfrm>
          <a:prstGeom prst="rect">
            <a:avLst/>
          </a:prstGeom>
        </p:spPr>
      </p:pic>
      <p:sp>
        <p:nvSpPr>
          <p:cNvPr id="296" name="textbox 296"/>
          <p:cNvSpPr/>
          <p:nvPr/>
        </p:nvSpPr>
        <p:spPr>
          <a:xfrm>
            <a:off x="882373" y="482418"/>
            <a:ext cx="2196464" cy="1465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</a:t>
            </a: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MVR</a:t>
            </a:r>
            <a:endParaRPr lang="en-US" altLang="en-US" sz="32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algn="r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MVR</a:t>
            </a:r>
            <a:r>
              <a:rPr sz="1700" b="1" kern="0" spc="1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核心组成部分</a:t>
            </a:r>
            <a:endParaRPr lang="en-US" altLang="en-US" sz="1700" dirty="0"/>
          </a:p>
        </p:txBody>
      </p:sp>
      <p:pic>
        <p:nvPicPr>
          <p:cNvPr id="298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21308" y="2174747"/>
            <a:ext cx="1175003" cy="2263190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64336" y="5454395"/>
            <a:ext cx="1255775" cy="937260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02080" y="4517136"/>
            <a:ext cx="1037843" cy="832103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6267805" y="1675181"/>
            <a:ext cx="1660525" cy="272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MVR</a:t>
            </a:r>
            <a:r>
              <a:rPr sz="1700" b="1" kern="0" spc="1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工艺流程图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3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94231" y="2193036"/>
            <a:ext cx="10041635" cy="4366259"/>
          </a:xfrm>
          <a:prstGeom prst="rect">
            <a:avLst/>
          </a:prstGeom>
        </p:spPr>
      </p:pic>
      <p:sp>
        <p:nvSpPr>
          <p:cNvPr id="312" name="textbox 312"/>
          <p:cNvSpPr/>
          <p:nvPr/>
        </p:nvSpPr>
        <p:spPr>
          <a:xfrm>
            <a:off x="889292" y="480790"/>
            <a:ext cx="2049779" cy="468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多效蒸发器</a:t>
            </a:r>
            <a:endParaRPr lang="en-US" altLang="en-US" sz="3200" dirty="0"/>
          </a:p>
        </p:txBody>
      </p:sp>
      <p:sp>
        <p:nvSpPr>
          <p:cNvPr id="314" name="textbox 314"/>
          <p:cNvSpPr/>
          <p:nvPr/>
        </p:nvSpPr>
        <p:spPr>
          <a:xfrm>
            <a:off x="5059400" y="1674495"/>
            <a:ext cx="2078354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多效蒸发器艺流程图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8991" y="2139695"/>
            <a:ext cx="10041635" cy="4300728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886036" y="482011"/>
            <a:ext cx="2865754" cy="4679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低温浓缩蒸发器</a:t>
            </a:r>
            <a:endParaRPr lang="en-US" altLang="en-US" sz="3200" dirty="0"/>
          </a:p>
        </p:txBody>
      </p:sp>
      <p:sp>
        <p:nvSpPr>
          <p:cNvPr id="322" name="textbox 322"/>
          <p:cNvSpPr/>
          <p:nvPr/>
        </p:nvSpPr>
        <p:spPr>
          <a:xfrm>
            <a:off x="5057571" y="1675181"/>
            <a:ext cx="2080260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低温蒸发器艺流程图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8991" y="2182368"/>
            <a:ext cx="10040111" cy="4101083"/>
          </a:xfrm>
          <a:prstGeom prst="rect">
            <a:avLst/>
          </a:prstGeom>
        </p:spPr>
      </p:pic>
      <p:sp>
        <p:nvSpPr>
          <p:cNvPr id="328" name="textbox 328"/>
          <p:cNvSpPr/>
          <p:nvPr/>
        </p:nvSpPr>
        <p:spPr>
          <a:xfrm>
            <a:off x="886036" y="480383"/>
            <a:ext cx="2865754" cy="469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低温结晶蒸发器</a:t>
            </a:r>
            <a:endParaRPr lang="en-US" altLang="en-US" sz="3200" dirty="0"/>
          </a:p>
        </p:txBody>
      </p:sp>
      <p:sp>
        <p:nvSpPr>
          <p:cNvPr id="330" name="textbox 330"/>
          <p:cNvSpPr/>
          <p:nvPr/>
        </p:nvSpPr>
        <p:spPr>
          <a:xfrm>
            <a:off x="4828971" y="1674266"/>
            <a:ext cx="2537460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低温结晶蒸发器艺流程图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20626" y="2551176"/>
            <a:ext cx="5554713" cy="3130295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362638" y="1254268"/>
            <a:ext cx="2868295" cy="4867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1590" algn="l" rtl="0" eaLnBrk="0">
              <a:lnSpc>
                <a:spcPts val="2800"/>
              </a:lnSpc>
            </a:pPr>
            <a:r>
              <a:rPr sz="2300" kern="0" spc="30" dirty="0">
                <a:solidFill>
                  <a:srgbClr val="379FD3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2300" b="1" kern="0" spc="3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智能加药系统</a:t>
            </a:r>
            <a:endParaRPr lang="en-US" altLang="en-US" sz="2300" dirty="0"/>
          </a:p>
          <a:p>
            <a:pPr marL="12700" algn="l" rtl="0" eaLnBrk="0">
              <a:lnSpc>
                <a:spcPct val="96000"/>
              </a:lnSpc>
              <a:spcBef>
                <a:spcPts val="1185"/>
              </a:spcBef>
            </a:pP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取代人的</a:t>
            </a:r>
            <a:r>
              <a:rPr sz="1500" b="1" u="sng" kern="0" spc="7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40404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b="1" u="sng" kern="0" spc="7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40404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实现混凝单元无人化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智能控制</a:t>
            </a:r>
            <a:endParaRPr lang="en-US" altLang="en-US" sz="15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21590" algn="l" rtl="0" eaLnBrk="0">
              <a:lnSpc>
                <a:spcPts val="2785"/>
              </a:lnSpc>
              <a:spcBef>
                <a:spcPts val="695"/>
              </a:spcBef>
            </a:pPr>
            <a:r>
              <a:rPr sz="2300" kern="0" spc="50" dirty="0">
                <a:solidFill>
                  <a:srgbClr val="379FD3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2300" b="1" kern="0" spc="5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观察的眼睛-机器眼</a:t>
            </a:r>
            <a:endParaRPr lang="en-US" altLang="en-US" sz="2300" dirty="0"/>
          </a:p>
          <a:p>
            <a:pPr marL="12700" algn="l" rtl="0" eaLnBrk="0">
              <a:lnSpc>
                <a:spcPct val="96000"/>
              </a:lnSpc>
              <a:spcBef>
                <a:spcPts val="1200"/>
              </a:spcBef>
            </a:pP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专利装置：</a:t>
            </a:r>
            <a:r>
              <a:rPr sz="1500" kern="0" spc="-3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水下图像采集装</a:t>
            </a: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</a:t>
            </a:r>
            <a:endParaRPr lang="en-US" altLang="en-US" sz="1500" dirty="0"/>
          </a:p>
          <a:p>
            <a:pPr marL="12700" algn="l" rtl="0" eaLnBrk="0">
              <a:lnSpc>
                <a:spcPct val="97000"/>
              </a:lnSpc>
              <a:spcBef>
                <a:spcPts val="1135"/>
              </a:spcBef>
            </a:pP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实时、不间断、</a:t>
            </a:r>
            <a:r>
              <a:rPr sz="1500" kern="0" spc="-3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高清摄像</a:t>
            </a:r>
            <a:endParaRPr lang="en-US" altLang="en-US" sz="15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22860" algn="l" rtl="0" eaLnBrk="0">
              <a:lnSpc>
                <a:spcPts val="2895"/>
              </a:lnSpc>
              <a:spcBef>
                <a:spcPts val="690"/>
              </a:spcBef>
            </a:pPr>
            <a:r>
              <a:rPr sz="2300" kern="0" spc="80" dirty="0">
                <a:solidFill>
                  <a:srgbClr val="379FD3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2300" b="1" kern="0" spc="8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决策的大脑-智慧脑</a:t>
            </a:r>
            <a:endParaRPr lang="en-US" altLang="en-US" sz="2300" dirty="0"/>
          </a:p>
          <a:p>
            <a:pPr marL="12700" algn="l" rtl="0" eaLnBrk="0">
              <a:lnSpc>
                <a:spcPct val="96000"/>
              </a:lnSpc>
              <a:spcBef>
                <a:spcPts val="1170"/>
              </a:spcBef>
            </a:pP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更聪明——</a:t>
            </a:r>
            <a:r>
              <a:rPr sz="1500" kern="0" spc="-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自学习能力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5"/>
              </a:spcBef>
            </a:pPr>
            <a:r>
              <a:rPr sz="15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更通用——多参数的协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同控制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更节省——最优化的控制策略</a:t>
            </a:r>
            <a:endParaRPr lang="en-US" altLang="en-US" sz="1500" dirty="0"/>
          </a:p>
        </p:txBody>
      </p:sp>
      <p:sp>
        <p:nvSpPr>
          <p:cNvPr id="336" name="path"/>
          <p:cNvSpPr/>
          <p:nvPr/>
        </p:nvSpPr>
        <p:spPr>
          <a:xfrm>
            <a:off x="6779526" y="3558603"/>
            <a:ext cx="110680" cy="69354"/>
          </a:xfrm>
          <a:custGeom>
            <a:avLst/>
            <a:gdLst/>
            <a:ahLst/>
            <a:cxnLst/>
            <a:rect l="0" t="0" r="0" b="0"/>
            <a:pathLst>
              <a:path w="174" h="109">
                <a:moveTo>
                  <a:pt x="24" y="0"/>
                </a:moveTo>
                <a:lnTo>
                  <a:pt x="0" y="45"/>
                </a:lnTo>
                <a:lnTo>
                  <a:pt x="23" y="56"/>
                </a:lnTo>
                <a:lnTo>
                  <a:pt x="58" y="71"/>
                </a:lnTo>
                <a:lnTo>
                  <a:pt x="93" y="85"/>
                </a:lnTo>
                <a:lnTo>
                  <a:pt x="129" y="100"/>
                </a:lnTo>
                <a:lnTo>
                  <a:pt x="153" y="109"/>
                </a:lnTo>
                <a:lnTo>
                  <a:pt x="174" y="62"/>
                </a:lnTo>
                <a:lnTo>
                  <a:pt x="151" y="53"/>
                </a:lnTo>
                <a:lnTo>
                  <a:pt x="116" y="39"/>
                </a:lnTo>
                <a:lnTo>
                  <a:pt x="81" y="24"/>
                </a:lnTo>
                <a:lnTo>
                  <a:pt x="47" y="10"/>
                </a:lnTo>
                <a:lnTo>
                  <a:pt x="24" y="0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" name="path"/>
          <p:cNvSpPr/>
          <p:nvPr/>
        </p:nvSpPr>
        <p:spPr>
          <a:xfrm>
            <a:off x="7180936" y="3686429"/>
            <a:ext cx="557757" cy="151460"/>
          </a:xfrm>
          <a:custGeom>
            <a:avLst/>
            <a:gdLst/>
            <a:ahLst/>
            <a:cxnLst/>
            <a:rect l="0" t="0" r="0" b="0"/>
            <a:pathLst>
              <a:path w="878" h="238">
                <a:moveTo>
                  <a:pt x="12" y="0"/>
                </a:moveTo>
                <a:lnTo>
                  <a:pt x="0" y="49"/>
                </a:lnTo>
                <a:lnTo>
                  <a:pt x="72" y="65"/>
                </a:lnTo>
                <a:lnTo>
                  <a:pt x="163" y="82"/>
                </a:lnTo>
                <a:lnTo>
                  <a:pt x="163" y="82"/>
                </a:lnTo>
                <a:lnTo>
                  <a:pt x="173" y="32"/>
                </a:lnTo>
                <a:lnTo>
                  <a:pt x="85" y="15"/>
                </a:lnTo>
                <a:lnTo>
                  <a:pt x="85" y="15"/>
                </a:lnTo>
                <a:lnTo>
                  <a:pt x="12" y="0"/>
                </a:lnTo>
              </a:path>
              <a:path w="878" h="238">
                <a:moveTo>
                  <a:pt x="228" y="42"/>
                </a:moveTo>
                <a:lnTo>
                  <a:pt x="218" y="92"/>
                </a:lnTo>
                <a:lnTo>
                  <a:pt x="255" y="98"/>
                </a:lnTo>
                <a:lnTo>
                  <a:pt x="348" y="112"/>
                </a:lnTo>
                <a:lnTo>
                  <a:pt x="383" y="116"/>
                </a:lnTo>
                <a:lnTo>
                  <a:pt x="391" y="66"/>
                </a:lnTo>
                <a:lnTo>
                  <a:pt x="356" y="61"/>
                </a:lnTo>
                <a:lnTo>
                  <a:pt x="356" y="61"/>
                </a:lnTo>
                <a:lnTo>
                  <a:pt x="265" y="48"/>
                </a:lnTo>
                <a:lnTo>
                  <a:pt x="264" y="48"/>
                </a:lnTo>
                <a:lnTo>
                  <a:pt x="228" y="42"/>
                </a:lnTo>
              </a:path>
              <a:path w="878" h="238">
                <a:moveTo>
                  <a:pt x="446" y="73"/>
                </a:moveTo>
                <a:lnTo>
                  <a:pt x="438" y="123"/>
                </a:lnTo>
                <a:lnTo>
                  <a:pt x="442" y="124"/>
                </a:lnTo>
                <a:lnTo>
                  <a:pt x="538" y="134"/>
                </a:lnTo>
                <a:lnTo>
                  <a:pt x="605" y="139"/>
                </a:lnTo>
                <a:lnTo>
                  <a:pt x="610" y="88"/>
                </a:lnTo>
                <a:lnTo>
                  <a:pt x="543" y="83"/>
                </a:lnTo>
                <a:lnTo>
                  <a:pt x="543" y="83"/>
                </a:lnTo>
                <a:lnTo>
                  <a:pt x="450" y="73"/>
                </a:lnTo>
                <a:lnTo>
                  <a:pt x="449" y="73"/>
                </a:lnTo>
                <a:lnTo>
                  <a:pt x="446" y="73"/>
                </a:lnTo>
              </a:path>
              <a:path w="878" h="238">
                <a:moveTo>
                  <a:pt x="769" y="149"/>
                </a:moveTo>
                <a:lnTo>
                  <a:pt x="688" y="191"/>
                </a:lnTo>
                <a:lnTo>
                  <a:pt x="680" y="197"/>
                </a:lnTo>
                <a:lnTo>
                  <a:pt x="675" y="206"/>
                </a:lnTo>
                <a:lnTo>
                  <a:pt x="674" y="216"/>
                </a:lnTo>
                <a:lnTo>
                  <a:pt x="678" y="225"/>
                </a:lnTo>
                <a:lnTo>
                  <a:pt x="685" y="233"/>
                </a:lnTo>
                <a:lnTo>
                  <a:pt x="695" y="237"/>
                </a:lnTo>
                <a:lnTo>
                  <a:pt x="705" y="238"/>
                </a:lnTo>
                <a:lnTo>
                  <a:pt x="716" y="235"/>
                </a:lnTo>
                <a:lnTo>
                  <a:pt x="878" y="151"/>
                </a:lnTo>
                <a:lnTo>
                  <a:pt x="829" y="151"/>
                </a:lnTo>
                <a:lnTo>
                  <a:pt x="827" y="151"/>
                </a:lnTo>
                <a:lnTo>
                  <a:pt x="769" y="149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" name="path"/>
          <p:cNvSpPr/>
          <p:nvPr/>
        </p:nvSpPr>
        <p:spPr>
          <a:xfrm>
            <a:off x="9180232" y="5119370"/>
            <a:ext cx="414389" cy="122847"/>
          </a:xfrm>
          <a:custGeom>
            <a:avLst/>
            <a:gdLst/>
            <a:ahLst/>
            <a:cxnLst/>
            <a:rect l="0" t="0" r="0" b="0"/>
            <a:pathLst>
              <a:path w="652" h="193">
                <a:moveTo>
                  <a:pt x="196" y="94"/>
                </a:moveTo>
                <a:lnTo>
                  <a:pt x="0" y="148"/>
                </a:lnTo>
                <a:lnTo>
                  <a:pt x="14" y="193"/>
                </a:lnTo>
                <a:lnTo>
                  <a:pt x="211" y="139"/>
                </a:lnTo>
                <a:lnTo>
                  <a:pt x="196" y="94"/>
                </a:lnTo>
              </a:path>
              <a:path w="652" h="193">
                <a:moveTo>
                  <a:pt x="591" y="10"/>
                </a:moveTo>
                <a:lnTo>
                  <a:pt x="499" y="100"/>
                </a:lnTo>
                <a:lnTo>
                  <a:pt x="494" y="108"/>
                </a:lnTo>
                <a:lnTo>
                  <a:pt x="493" y="117"/>
                </a:lnTo>
                <a:lnTo>
                  <a:pt x="495" y="126"/>
                </a:lnTo>
                <a:lnTo>
                  <a:pt x="501" y="134"/>
                </a:lnTo>
                <a:lnTo>
                  <a:pt x="509" y="139"/>
                </a:lnTo>
                <a:lnTo>
                  <a:pt x="519" y="140"/>
                </a:lnTo>
                <a:lnTo>
                  <a:pt x="529" y="138"/>
                </a:lnTo>
                <a:lnTo>
                  <a:pt x="537" y="133"/>
                </a:lnTo>
                <a:lnTo>
                  <a:pt x="652" y="20"/>
                </a:lnTo>
                <a:lnTo>
                  <a:pt x="634" y="20"/>
                </a:lnTo>
                <a:lnTo>
                  <a:pt x="591" y="10"/>
                </a:lnTo>
              </a:path>
              <a:path w="652" h="193">
                <a:moveTo>
                  <a:pt x="541" y="0"/>
                </a:moveTo>
                <a:lnTo>
                  <a:pt x="344" y="53"/>
                </a:lnTo>
                <a:lnTo>
                  <a:pt x="359" y="99"/>
                </a:lnTo>
                <a:lnTo>
                  <a:pt x="556" y="45"/>
                </a:lnTo>
                <a:lnTo>
                  <a:pt x="541" y="0"/>
                </a:lnTo>
              </a:path>
            </a:pathLst>
          </a:custGeom>
          <a:solidFill>
            <a:srgbClr val="663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" name="path"/>
          <p:cNvSpPr/>
          <p:nvPr/>
        </p:nvSpPr>
        <p:spPr>
          <a:xfrm>
            <a:off x="7601140" y="3745306"/>
            <a:ext cx="97434" cy="35763"/>
          </a:xfrm>
          <a:custGeom>
            <a:avLst/>
            <a:gdLst/>
            <a:ahLst/>
            <a:cxnLst/>
            <a:rect l="0" t="0" r="0" b="0"/>
            <a:pathLst>
              <a:path w="153" h="56">
                <a:moveTo>
                  <a:pt x="3" y="0"/>
                </a:moveTo>
                <a:lnTo>
                  <a:pt x="0" y="50"/>
                </a:lnTo>
                <a:lnTo>
                  <a:pt x="69" y="55"/>
                </a:lnTo>
                <a:lnTo>
                  <a:pt x="108" y="56"/>
                </a:lnTo>
                <a:lnTo>
                  <a:pt x="153" y="32"/>
                </a:lnTo>
                <a:lnTo>
                  <a:pt x="103" y="5"/>
                </a:lnTo>
                <a:lnTo>
                  <a:pt x="71" y="4"/>
                </a:lnTo>
                <a:lnTo>
                  <a:pt x="72" y="4"/>
                </a:lnTo>
                <a:lnTo>
                  <a:pt x="3" y="0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path"/>
          <p:cNvSpPr/>
          <p:nvPr/>
        </p:nvSpPr>
        <p:spPr>
          <a:xfrm>
            <a:off x="6310490" y="2371775"/>
            <a:ext cx="189179" cy="1484909"/>
          </a:xfrm>
          <a:custGeom>
            <a:avLst/>
            <a:gdLst/>
            <a:ahLst/>
            <a:cxnLst/>
            <a:rect l="0" t="0" r="0" b="0"/>
            <a:pathLst>
              <a:path w="297" h="2338">
                <a:moveTo>
                  <a:pt x="0" y="2065"/>
                </a:moveTo>
                <a:lnTo>
                  <a:pt x="150" y="2338"/>
                </a:lnTo>
                <a:lnTo>
                  <a:pt x="238" y="2174"/>
                </a:lnTo>
                <a:lnTo>
                  <a:pt x="119" y="2174"/>
                </a:lnTo>
                <a:lnTo>
                  <a:pt x="119" y="2152"/>
                </a:lnTo>
                <a:lnTo>
                  <a:pt x="0" y="2065"/>
                </a:lnTo>
              </a:path>
              <a:path w="297" h="2338">
                <a:moveTo>
                  <a:pt x="119" y="2152"/>
                </a:moveTo>
                <a:lnTo>
                  <a:pt x="119" y="2174"/>
                </a:lnTo>
                <a:lnTo>
                  <a:pt x="149" y="2174"/>
                </a:lnTo>
                <a:lnTo>
                  <a:pt x="119" y="2152"/>
                </a:lnTo>
              </a:path>
              <a:path w="297" h="2338">
                <a:moveTo>
                  <a:pt x="297" y="2064"/>
                </a:moveTo>
                <a:lnTo>
                  <a:pt x="179" y="2152"/>
                </a:lnTo>
                <a:lnTo>
                  <a:pt x="179" y="2174"/>
                </a:lnTo>
                <a:lnTo>
                  <a:pt x="119" y="2174"/>
                </a:lnTo>
                <a:lnTo>
                  <a:pt x="238" y="2174"/>
                </a:lnTo>
                <a:lnTo>
                  <a:pt x="297" y="2064"/>
                </a:lnTo>
              </a:path>
              <a:path w="297" h="2338">
                <a:moveTo>
                  <a:pt x="167" y="0"/>
                </a:moveTo>
                <a:lnTo>
                  <a:pt x="108" y="0"/>
                </a:lnTo>
                <a:lnTo>
                  <a:pt x="119" y="2152"/>
                </a:lnTo>
                <a:lnTo>
                  <a:pt x="149" y="2174"/>
                </a:lnTo>
                <a:lnTo>
                  <a:pt x="179" y="2152"/>
                </a:lnTo>
                <a:lnTo>
                  <a:pt x="167" y="0"/>
                </a:lnTo>
              </a:path>
              <a:path w="297" h="2338">
                <a:moveTo>
                  <a:pt x="179" y="2152"/>
                </a:moveTo>
                <a:lnTo>
                  <a:pt x="149" y="2174"/>
                </a:lnTo>
                <a:lnTo>
                  <a:pt x="179" y="2174"/>
                </a:lnTo>
                <a:lnTo>
                  <a:pt x="179" y="2152"/>
                </a:lnTo>
              </a:path>
            </a:pathLst>
          </a:custGeom>
          <a:solidFill>
            <a:srgbClr val="BE9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" name="path"/>
          <p:cNvSpPr/>
          <p:nvPr/>
        </p:nvSpPr>
        <p:spPr>
          <a:xfrm>
            <a:off x="5683707" y="2411183"/>
            <a:ext cx="189179" cy="948359"/>
          </a:xfrm>
          <a:custGeom>
            <a:avLst/>
            <a:gdLst/>
            <a:ahLst/>
            <a:cxnLst/>
            <a:rect l="0" t="0" r="0" b="0"/>
            <a:pathLst>
              <a:path w="297" h="1493">
                <a:moveTo>
                  <a:pt x="0" y="1220"/>
                </a:moveTo>
                <a:lnTo>
                  <a:pt x="148" y="1493"/>
                </a:lnTo>
                <a:lnTo>
                  <a:pt x="238" y="1329"/>
                </a:lnTo>
                <a:lnTo>
                  <a:pt x="119" y="1329"/>
                </a:lnTo>
                <a:lnTo>
                  <a:pt x="119" y="1307"/>
                </a:lnTo>
                <a:lnTo>
                  <a:pt x="0" y="1220"/>
                </a:lnTo>
              </a:path>
              <a:path w="297" h="1493">
                <a:moveTo>
                  <a:pt x="119" y="1307"/>
                </a:moveTo>
                <a:lnTo>
                  <a:pt x="119" y="1329"/>
                </a:lnTo>
                <a:lnTo>
                  <a:pt x="148" y="1329"/>
                </a:lnTo>
                <a:lnTo>
                  <a:pt x="119" y="1307"/>
                </a:lnTo>
              </a:path>
              <a:path w="297" h="1493">
                <a:moveTo>
                  <a:pt x="178" y="0"/>
                </a:moveTo>
                <a:lnTo>
                  <a:pt x="119" y="0"/>
                </a:lnTo>
                <a:lnTo>
                  <a:pt x="119" y="1307"/>
                </a:lnTo>
                <a:lnTo>
                  <a:pt x="148" y="1329"/>
                </a:lnTo>
                <a:lnTo>
                  <a:pt x="178" y="1307"/>
                </a:lnTo>
                <a:lnTo>
                  <a:pt x="178" y="0"/>
                </a:lnTo>
              </a:path>
              <a:path w="297" h="1493">
                <a:moveTo>
                  <a:pt x="178" y="1307"/>
                </a:moveTo>
                <a:lnTo>
                  <a:pt x="148" y="1329"/>
                </a:lnTo>
                <a:lnTo>
                  <a:pt x="178" y="1329"/>
                </a:lnTo>
                <a:lnTo>
                  <a:pt x="178" y="1307"/>
                </a:lnTo>
              </a:path>
              <a:path w="297" h="1493">
                <a:moveTo>
                  <a:pt x="297" y="1220"/>
                </a:moveTo>
                <a:lnTo>
                  <a:pt x="178" y="1307"/>
                </a:lnTo>
                <a:lnTo>
                  <a:pt x="178" y="1329"/>
                </a:lnTo>
                <a:lnTo>
                  <a:pt x="238" y="1329"/>
                </a:lnTo>
                <a:lnTo>
                  <a:pt x="297" y="1220"/>
                </a:lnTo>
              </a:path>
            </a:pathLst>
          </a:custGeom>
          <a:solidFill>
            <a:srgbClr val="BE9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5325567" y="2735478"/>
            <a:ext cx="3095993" cy="693623"/>
            <a:chOff x="0" y="0"/>
            <a:chExt cx="3095993" cy="693623"/>
          </a:xfrm>
        </p:grpSpPr>
        <p:sp>
          <p:nvSpPr>
            <p:cNvPr id="348" name="path"/>
            <p:cNvSpPr/>
            <p:nvPr/>
          </p:nvSpPr>
          <p:spPr>
            <a:xfrm>
              <a:off x="1300771" y="589445"/>
              <a:ext cx="1795221" cy="104178"/>
            </a:xfrm>
            <a:custGeom>
              <a:avLst/>
              <a:gdLst/>
              <a:ahLst/>
              <a:cxnLst/>
              <a:rect l="0" t="0" r="0" b="0"/>
              <a:pathLst>
                <a:path w="2827" h="164">
                  <a:moveTo>
                    <a:pt x="2827" y="54"/>
                  </a:moveTo>
                  <a:lnTo>
                    <a:pt x="2767" y="54"/>
                  </a:lnTo>
                  <a:lnTo>
                    <a:pt x="2767" y="109"/>
                  </a:lnTo>
                  <a:lnTo>
                    <a:pt x="2827" y="109"/>
                  </a:lnTo>
                  <a:lnTo>
                    <a:pt x="2827" y="54"/>
                  </a:lnTo>
                </a:path>
                <a:path w="2827" h="164">
                  <a:moveTo>
                    <a:pt x="2707" y="54"/>
                  </a:moveTo>
                  <a:lnTo>
                    <a:pt x="2648" y="54"/>
                  </a:lnTo>
                  <a:lnTo>
                    <a:pt x="2648" y="109"/>
                  </a:lnTo>
                  <a:lnTo>
                    <a:pt x="2707" y="109"/>
                  </a:lnTo>
                  <a:lnTo>
                    <a:pt x="2707" y="54"/>
                  </a:lnTo>
                </a:path>
                <a:path w="2827" h="164">
                  <a:moveTo>
                    <a:pt x="2588" y="54"/>
                  </a:moveTo>
                  <a:lnTo>
                    <a:pt x="2529" y="54"/>
                  </a:lnTo>
                  <a:lnTo>
                    <a:pt x="2529" y="109"/>
                  </a:lnTo>
                  <a:lnTo>
                    <a:pt x="2588" y="109"/>
                  </a:lnTo>
                  <a:lnTo>
                    <a:pt x="2588" y="54"/>
                  </a:lnTo>
                </a:path>
                <a:path w="2827" h="164">
                  <a:moveTo>
                    <a:pt x="2469" y="54"/>
                  </a:moveTo>
                  <a:lnTo>
                    <a:pt x="2410" y="54"/>
                  </a:lnTo>
                  <a:lnTo>
                    <a:pt x="2410" y="109"/>
                  </a:lnTo>
                  <a:lnTo>
                    <a:pt x="2469" y="109"/>
                  </a:lnTo>
                  <a:lnTo>
                    <a:pt x="2469" y="54"/>
                  </a:lnTo>
                </a:path>
                <a:path w="2827" h="164">
                  <a:moveTo>
                    <a:pt x="2350" y="54"/>
                  </a:moveTo>
                  <a:lnTo>
                    <a:pt x="2290" y="54"/>
                  </a:lnTo>
                  <a:lnTo>
                    <a:pt x="2290" y="109"/>
                  </a:lnTo>
                  <a:lnTo>
                    <a:pt x="2350" y="109"/>
                  </a:lnTo>
                  <a:lnTo>
                    <a:pt x="2350" y="54"/>
                  </a:lnTo>
                </a:path>
                <a:path w="2827" h="164">
                  <a:moveTo>
                    <a:pt x="2231" y="54"/>
                  </a:moveTo>
                  <a:lnTo>
                    <a:pt x="2171" y="54"/>
                  </a:lnTo>
                  <a:lnTo>
                    <a:pt x="2171" y="109"/>
                  </a:lnTo>
                  <a:lnTo>
                    <a:pt x="2231" y="109"/>
                  </a:lnTo>
                  <a:lnTo>
                    <a:pt x="2231" y="54"/>
                  </a:lnTo>
                </a:path>
                <a:path w="2827" h="164">
                  <a:moveTo>
                    <a:pt x="2112" y="54"/>
                  </a:moveTo>
                  <a:lnTo>
                    <a:pt x="2052" y="54"/>
                  </a:lnTo>
                  <a:lnTo>
                    <a:pt x="2052" y="109"/>
                  </a:lnTo>
                  <a:lnTo>
                    <a:pt x="2112" y="109"/>
                  </a:lnTo>
                  <a:lnTo>
                    <a:pt x="2112" y="54"/>
                  </a:lnTo>
                </a:path>
                <a:path w="2827" h="164">
                  <a:moveTo>
                    <a:pt x="1992" y="54"/>
                  </a:moveTo>
                  <a:lnTo>
                    <a:pt x="1933" y="54"/>
                  </a:lnTo>
                  <a:lnTo>
                    <a:pt x="1933" y="109"/>
                  </a:lnTo>
                  <a:lnTo>
                    <a:pt x="1992" y="109"/>
                  </a:lnTo>
                  <a:lnTo>
                    <a:pt x="1992" y="54"/>
                  </a:lnTo>
                </a:path>
                <a:path w="2827" h="164">
                  <a:moveTo>
                    <a:pt x="1873" y="54"/>
                  </a:moveTo>
                  <a:lnTo>
                    <a:pt x="1814" y="54"/>
                  </a:lnTo>
                  <a:lnTo>
                    <a:pt x="1814" y="109"/>
                  </a:lnTo>
                  <a:lnTo>
                    <a:pt x="1873" y="109"/>
                  </a:lnTo>
                  <a:lnTo>
                    <a:pt x="1873" y="54"/>
                  </a:lnTo>
                </a:path>
                <a:path w="2827" h="164">
                  <a:moveTo>
                    <a:pt x="1754" y="54"/>
                  </a:moveTo>
                  <a:lnTo>
                    <a:pt x="1695" y="54"/>
                  </a:lnTo>
                  <a:lnTo>
                    <a:pt x="1695" y="109"/>
                  </a:lnTo>
                  <a:lnTo>
                    <a:pt x="1754" y="109"/>
                  </a:lnTo>
                  <a:lnTo>
                    <a:pt x="1754" y="54"/>
                  </a:lnTo>
                </a:path>
                <a:path w="2827" h="164">
                  <a:moveTo>
                    <a:pt x="1635" y="54"/>
                  </a:moveTo>
                  <a:lnTo>
                    <a:pt x="1575" y="54"/>
                  </a:lnTo>
                  <a:lnTo>
                    <a:pt x="1575" y="109"/>
                  </a:lnTo>
                  <a:lnTo>
                    <a:pt x="1635" y="109"/>
                  </a:lnTo>
                  <a:lnTo>
                    <a:pt x="1635" y="54"/>
                  </a:lnTo>
                </a:path>
                <a:path w="2827" h="164">
                  <a:moveTo>
                    <a:pt x="1516" y="54"/>
                  </a:moveTo>
                  <a:lnTo>
                    <a:pt x="1456" y="54"/>
                  </a:lnTo>
                  <a:lnTo>
                    <a:pt x="1456" y="109"/>
                  </a:lnTo>
                  <a:lnTo>
                    <a:pt x="1516" y="109"/>
                  </a:lnTo>
                  <a:lnTo>
                    <a:pt x="1516" y="54"/>
                  </a:lnTo>
                </a:path>
                <a:path w="2827" h="164">
                  <a:moveTo>
                    <a:pt x="1397" y="54"/>
                  </a:moveTo>
                  <a:lnTo>
                    <a:pt x="1337" y="54"/>
                  </a:lnTo>
                  <a:lnTo>
                    <a:pt x="1337" y="109"/>
                  </a:lnTo>
                  <a:lnTo>
                    <a:pt x="1397" y="109"/>
                  </a:lnTo>
                  <a:lnTo>
                    <a:pt x="1397" y="54"/>
                  </a:lnTo>
                </a:path>
                <a:path w="2827" h="164">
                  <a:moveTo>
                    <a:pt x="1277" y="54"/>
                  </a:moveTo>
                  <a:lnTo>
                    <a:pt x="1218" y="54"/>
                  </a:lnTo>
                  <a:lnTo>
                    <a:pt x="1218" y="109"/>
                  </a:lnTo>
                  <a:lnTo>
                    <a:pt x="1277" y="109"/>
                  </a:lnTo>
                  <a:lnTo>
                    <a:pt x="1277" y="54"/>
                  </a:lnTo>
                </a:path>
                <a:path w="2827" h="164">
                  <a:moveTo>
                    <a:pt x="1158" y="54"/>
                  </a:moveTo>
                  <a:lnTo>
                    <a:pt x="1099" y="54"/>
                  </a:lnTo>
                  <a:lnTo>
                    <a:pt x="1099" y="109"/>
                  </a:lnTo>
                  <a:lnTo>
                    <a:pt x="1158" y="109"/>
                  </a:lnTo>
                  <a:lnTo>
                    <a:pt x="1158" y="54"/>
                  </a:lnTo>
                </a:path>
                <a:path w="2827" h="164">
                  <a:moveTo>
                    <a:pt x="1039" y="54"/>
                  </a:moveTo>
                  <a:lnTo>
                    <a:pt x="980" y="54"/>
                  </a:lnTo>
                  <a:lnTo>
                    <a:pt x="980" y="109"/>
                  </a:lnTo>
                  <a:lnTo>
                    <a:pt x="1039" y="109"/>
                  </a:lnTo>
                  <a:lnTo>
                    <a:pt x="1039" y="54"/>
                  </a:lnTo>
                </a:path>
                <a:path w="2827" h="164">
                  <a:moveTo>
                    <a:pt x="920" y="54"/>
                  </a:moveTo>
                  <a:lnTo>
                    <a:pt x="860" y="54"/>
                  </a:lnTo>
                  <a:lnTo>
                    <a:pt x="860" y="109"/>
                  </a:lnTo>
                  <a:lnTo>
                    <a:pt x="920" y="109"/>
                  </a:lnTo>
                  <a:lnTo>
                    <a:pt x="920" y="54"/>
                  </a:lnTo>
                </a:path>
                <a:path w="2827" h="164">
                  <a:moveTo>
                    <a:pt x="801" y="54"/>
                  </a:moveTo>
                  <a:lnTo>
                    <a:pt x="741" y="54"/>
                  </a:lnTo>
                  <a:lnTo>
                    <a:pt x="741" y="109"/>
                  </a:lnTo>
                  <a:lnTo>
                    <a:pt x="801" y="109"/>
                  </a:lnTo>
                  <a:lnTo>
                    <a:pt x="801" y="54"/>
                  </a:lnTo>
                </a:path>
                <a:path w="2827" h="164">
                  <a:moveTo>
                    <a:pt x="682" y="54"/>
                  </a:moveTo>
                  <a:lnTo>
                    <a:pt x="622" y="54"/>
                  </a:lnTo>
                  <a:lnTo>
                    <a:pt x="622" y="109"/>
                  </a:lnTo>
                  <a:lnTo>
                    <a:pt x="682" y="109"/>
                  </a:lnTo>
                  <a:lnTo>
                    <a:pt x="682" y="54"/>
                  </a:lnTo>
                </a:path>
                <a:path w="2827" h="164">
                  <a:moveTo>
                    <a:pt x="562" y="54"/>
                  </a:moveTo>
                  <a:lnTo>
                    <a:pt x="503" y="54"/>
                  </a:lnTo>
                  <a:lnTo>
                    <a:pt x="503" y="109"/>
                  </a:lnTo>
                  <a:lnTo>
                    <a:pt x="562" y="109"/>
                  </a:lnTo>
                  <a:lnTo>
                    <a:pt x="562" y="54"/>
                  </a:lnTo>
                </a:path>
                <a:path w="2827" h="164">
                  <a:moveTo>
                    <a:pt x="443" y="54"/>
                  </a:moveTo>
                  <a:lnTo>
                    <a:pt x="384" y="54"/>
                  </a:lnTo>
                  <a:lnTo>
                    <a:pt x="384" y="109"/>
                  </a:lnTo>
                  <a:lnTo>
                    <a:pt x="443" y="109"/>
                  </a:lnTo>
                  <a:lnTo>
                    <a:pt x="443" y="54"/>
                  </a:lnTo>
                </a:path>
                <a:path w="2827" h="164">
                  <a:moveTo>
                    <a:pt x="297" y="0"/>
                  </a:moveTo>
                  <a:lnTo>
                    <a:pt x="0" y="82"/>
                  </a:lnTo>
                  <a:lnTo>
                    <a:pt x="297" y="164"/>
                  </a:lnTo>
                  <a:lnTo>
                    <a:pt x="218" y="109"/>
                  </a:lnTo>
                  <a:lnTo>
                    <a:pt x="178" y="109"/>
                  </a:lnTo>
                  <a:lnTo>
                    <a:pt x="178" y="54"/>
                  </a:lnTo>
                  <a:lnTo>
                    <a:pt x="218" y="54"/>
                  </a:lnTo>
                  <a:lnTo>
                    <a:pt x="297" y="0"/>
                  </a:lnTo>
                </a:path>
                <a:path w="2827" h="164">
                  <a:moveTo>
                    <a:pt x="178" y="82"/>
                  </a:moveTo>
                  <a:lnTo>
                    <a:pt x="178" y="109"/>
                  </a:lnTo>
                  <a:lnTo>
                    <a:pt x="205" y="109"/>
                  </a:lnTo>
                  <a:lnTo>
                    <a:pt x="205" y="100"/>
                  </a:lnTo>
                  <a:lnTo>
                    <a:pt x="178" y="82"/>
                  </a:lnTo>
                </a:path>
                <a:path w="2827" h="164">
                  <a:moveTo>
                    <a:pt x="205" y="100"/>
                  </a:moveTo>
                  <a:lnTo>
                    <a:pt x="205" y="109"/>
                  </a:lnTo>
                  <a:lnTo>
                    <a:pt x="218" y="109"/>
                  </a:lnTo>
                  <a:lnTo>
                    <a:pt x="205" y="100"/>
                  </a:lnTo>
                </a:path>
                <a:path w="2827" h="164">
                  <a:moveTo>
                    <a:pt x="324" y="54"/>
                  </a:moveTo>
                  <a:lnTo>
                    <a:pt x="265" y="54"/>
                  </a:lnTo>
                  <a:lnTo>
                    <a:pt x="265" y="109"/>
                  </a:lnTo>
                  <a:lnTo>
                    <a:pt x="324" y="109"/>
                  </a:lnTo>
                  <a:lnTo>
                    <a:pt x="324" y="54"/>
                  </a:lnTo>
                </a:path>
                <a:path w="2827" h="164">
                  <a:moveTo>
                    <a:pt x="205" y="63"/>
                  </a:moveTo>
                  <a:lnTo>
                    <a:pt x="178" y="82"/>
                  </a:lnTo>
                  <a:lnTo>
                    <a:pt x="205" y="100"/>
                  </a:lnTo>
                  <a:lnTo>
                    <a:pt x="205" y="63"/>
                  </a:lnTo>
                </a:path>
                <a:path w="2827" h="164">
                  <a:moveTo>
                    <a:pt x="205" y="54"/>
                  </a:moveTo>
                  <a:lnTo>
                    <a:pt x="178" y="54"/>
                  </a:lnTo>
                  <a:lnTo>
                    <a:pt x="178" y="82"/>
                  </a:lnTo>
                  <a:lnTo>
                    <a:pt x="205" y="63"/>
                  </a:lnTo>
                  <a:lnTo>
                    <a:pt x="205" y="54"/>
                  </a:lnTo>
                </a:path>
                <a:path w="2827" h="164">
                  <a:moveTo>
                    <a:pt x="218" y="54"/>
                  </a:moveTo>
                  <a:lnTo>
                    <a:pt x="205" y="54"/>
                  </a:lnTo>
                  <a:lnTo>
                    <a:pt x="205" y="63"/>
                  </a:lnTo>
                  <a:lnTo>
                    <a:pt x="218" y="54"/>
                  </a:lnTo>
                </a:path>
              </a:pathLst>
            </a:custGeom>
            <a:solidFill>
              <a:srgbClr val="5382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0" name="path"/>
            <p:cNvSpPr/>
            <p:nvPr/>
          </p:nvSpPr>
          <p:spPr>
            <a:xfrm>
              <a:off x="0" y="0"/>
              <a:ext cx="1218565" cy="680136"/>
            </a:xfrm>
            <a:custGeom>
              <a:avLst/>
              <a:gdLst/>
              <a:ahLst/>
              <a:cxnLst/>
              <a:rect l="0" t="0" r="0" b="0"/>
              <a:pathLst>
                <a:path w="1919" h="1071">
                  <a:moveTo>
                    <a:pt x="3" y="0"/>
                  </a:moveTo>
                  <a:lnTo>
                    <a:pt x="0" y="50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107" y="59"/>
                  </a:lnTo>
                  <a:lnTo>
                    <a:pt x="106" y="59"/>
                  </a:lnTo>
                  <a:lnTo>
                    <a:pt x="164" y="65"/>
                  </a:lnTo>
                  <a:lnTo>
                    <a:pt x="170" y="14"/>
                  </a:lnTo>
                  <a:lnTo>
                    <a:pt x="112" y="8"/>
                  </a:lnTo>
                  <a:lnTo>
                    <a:pt x="16" y="0"/>
                  </a:lnTo>
                  <a:lnTo>
                    <a:pt x="3" y="0"/>
                  </a:lnTo>
                </a:path>
                <a:path w="1919" h="1071">
                  <a:moveTo>
                    <a:pt x="226" y="20"/>
                  </a:moveTo>
                  <a:lnTo>
                    <a:pt x="218" y="71"/>
                  </a:lnTo>
                  <a:lnTo>
                    <a:pt x="294" y="80"/>
                  </a:lnTo>
                  <a:lnTo>
                    <a:pt x="293" y="80"/>
                  </a:lnTo>
                  <a:lnTo>
                    <a:pt x="382" y="93"/>
                  </a:lnTo>
                  <a:lnTo>
                    <a:pt x="391" y="43"/>
                  </a:lnTo>
                  <a:lnTo>
                    <a:pt x="302" y="30"/>
                  </a:lnTo>
                  <a:lnTo>
                    <a:pt x="226" y="20"/>
                  </a:lnTo>
                </a:path>
                <a:path w="1919" h="1071">
                  <a:moveTo>
                    <a:pt x="599" y="127"/>
                  </a:moveTo>
                  <a:lnTo>
                    <a:pt x="565" y="127"/>
                  </a:lnTo>
                  <a:lnTo>
                    <a:pt x="598" y="134"/>
                  </a:lnTo>
                  <a:lnTo>
                    <a:pt x="599" y="127"/>
                  </a:lnTo>
                </a:path>
                <a:path w="1919" h="1071">
                  <a:moveTo>
                    <a:pt x="446" y="53"/>
                  </a:moveTo>
                  <a:lnTo>
                    <a:pt x="436" y="103"/>
                  </a:lnTo>
                  <a:lnTo>
                    <a:pt x="476" y="110"/>
                  </a:lnTo>
                  <a:lnTo>
                    <a:pt x="476" y="110"/>
                  </a:lnTo>
                  <a:lnTo>
                    <a:pt x="566" y="127"/>
                  </a:lnTo>
                  <a:lnTo>
                    <a:pt x="565" y="127"/>
                  </a:lnTo>
                  <a:lnTo>
                    <a:pt x="599" y="127"/>
                  </a:lnTo>
                  <a:lnTo>
                    <a:pt x="610" y="84"/>
                  </a:lnTo>
                  <a:lnTo>
                    <a:pt x="577" y="77"/>
                  </a:lnTo>
                  <a:lnTo>
                    <a:pt x="487" y="60"/>
                  </a:lnTo>
                  <a:lnTo>
                    <a:pt x="446" y="53"/>
                  </a:lnTo>
                </a:path>
                <a:path w="1919" h="1071">
                  <a:moveTo>
                    <a:pt x="823" y="146"/>
                  </a:moveTo>
                  <a:lnTo>
                    <a:pt x="652" y="146"/>
                  </a:lnTo>
                  <a:lnTo>
                    <a:pt x="653" y="146"/>
                  </a:lnTo>
                  <a:lnTo>
                    <a:pt x="739" y="166"/>
                  </a:lnTo>
                  <a:lnTo>
                    <a:pt x="811" y="185"/>
                  </a:lnTo>
                  <a:lnTo>
                    <a:pt x="823" y="146"/>
                  </a:lnTo>
                </a:path>
                <a:path w="1919" h="1071">
                  <a:moveTo>
                    <a:pt x="738" y="166"/>
                  </a:moveTo>
                  <a:lnTo>
                    <a:pt x="739" y="166"/>
                  </a:lnTo>
                  <a:lnTo>
                    <a:pt x="738" y="166"/>
                  </a:lnTo>
                </a:path>
                <a:path w="1919" h="1071">
                  <a:moveTo>
                    <a:pt x="653" y="146"/>
                  </a:moveTo>
                  <a:lnTo>
                    <a:pt x="653" y="146"/>
                  </a:lnTo>
                  <a:lnTo>
                    <a:pt x="653" y="146"/>
                  </a:lnTo>
                </a:path>
                <a:path w="1919" h="1071">
                  <a:moveTo>
                    <a:pt x="664" y="96"/>
                  </a:moveTo>
                  <a:lnTo>
                    <a:pt x="652" y="145"/>
                  </a:lnTo>
                  <a:lnTo>
                    <a:pt x="653" y="146"/>
                  </a:lnTo>
                  <a:lnTo>
                    <a:pt x="652" y="146"/>
                  </a:lnTo>
                  <a:lnTo>
                    <a:pt x="823" y="146"/>
                  </a:lnTo>
                  <a:lnTo>
                    <a:pt x="826" y="136"/>
                  </a:lnTo>
                  <a:lnTo>
                    <a:pt x="753" y="117"/>
                  </a:lnTo>
                  <a:lnTo>
                    <a:pt x="666" y="96"/>
                  </a:lnTo>
                  <a:lnTo>
                    <a:pt x="664" y="96"/>
                  </a:lnTo>
                </a:path>
                <a:path w="1919" h="1071">
                  <a:moveTo>
                    <a:pt x="1024" y="236"/>
                  </a:moveTo>
                  <a:lnTo>
                    <a:pt x="981" y="236"/>
                  </a:lnTo>
                  <a:lnTo>
                    <a:pt x="1019" y="250"/>
                  </a:lnTo>
                  <a:lnTo>
                    <a:pt x="1024" y="236"/>
                  </a:lnTo>
                </a:path>
                <a:path w="1919" h="1071">
                  <a:moveTo>
                    <a:pt x="902" y="212"/>
                  </a:moveTo>
                  <a:lnTo>
                    <a:pt x="982" y="237"/>
                  </a:lnTo>
                  <a:lnTo>
                    <a:pt x="981" y="236"/>
                  </a:lnTo>
                  <a:lnTo>
                    <a:pt x="1024" y="236"/>
                  </a:lnTo>
                  <a:lnTo>
                    <a:pt x="1034" y="212"/>
                  </a:lnTo>
                  <a:lnTo>
                    <a:pt x="903" y="212"/>
                  </a:lnTo>
                  <a:lnTo>
                    <a:pt x="902" y="212"/>
                  </a:lnTo>
                </a:path>
                <a:path w="1919" h="1071">
                  <a:moveTo>
                    <a:pt x="880" y="152"/>
                  </a:moveTo>
                  <a:lnTo>
                    <a:pt x="863" y="200"/>
                  </a:lnTo>
                  <a:lnTo>
                    <a:pt x="903" y="212"/>
                  </a:lnTo>
                  <a:lnTo>
                    <a:pt x="1034" y="212"/>
                  </a:lnTo>
                  <a:lnTo>
                    <a:pt x="1038" y="202"/>
                  </a:lnTo>
                  <a:lnTo>
                    <a:pt x="1000" y="189"/>
                  </a:lnTo>
                  <a:lnTo>
                    <a:pt x="920" y="163"/>
                  </a:lnTo>
                  <a:lnTo>
                    <a:pt x="880" y="152"/>
                  </a:lnTo>
                </a:path>
                <a:path w="1919" h="1071">
                  <a:moveTo>
                    <a:pt x="1226" y="319"/>
                  </a:moveTo>
                  <a:lnTo>
                    <a:pt x="1201" y="319"/>
                  </a:lnTo>
                  <a:lnTo>
                    <a:pt x="1221" y="328"/>
                  </a:lnTo>
                  <a:lnTo>
                    <a:pt x="1226" y="319"/>
                  </a:lnTo>
                </a:path>
                <a:path w="1919" h="1071">
                  <a:moveTo>
                    <a:pt x="1233" y="304"/>
                  </a:moveTo>
                  <a:lnTo>
                    <a:pt x="1166" y="304"/>
                  </a:lnTo>
                  <a:lnTo>
                    <a:pt x="1201" y="319"/>
                  </a:lnTo>
                  <a:lnTo>
                    <a:pt x="1201" y="319"/>
                  </a:lnTo>
                  <a:lnTo>
                    <a:pt x="1226" y="319"/>
                  </a:lnTo>
                  <a:lnTo>
                    <a:pt x="1233" y="304"/>
                  </a:lnTo>
                </a:path>
                <a:path w="1919" h="1071">
                  <a:moveTo>
                    <a:pt x="1241" y="290"/>
                  </a:moveTo>
                  <a:lnTo>
                    <a:pt x="1131" y="290"/>
                  </a:lnTo>
                  <a:lnTo>
                    <a:pt x="1166" y="304"/>
                  </a:lnTo>
                  <a:lnTo>
                    <a:pt x="1166" y="304"/>
                  </a:lnTo>
                  <a:lnTo>
                    <a:pt x="1233" y="304"/>
                  </a:lnTo>
                  <a:lnTo>
                    <a:pt x="1241" y="290"/>
                  </a:lnTo>
                </a:path>
                <a:path w="1919" h="1071">
                  <a:moveTo>
                    <a:pt x="1091" y="220"/>
                  </a:moveTo>
                  <a:lnTo>
                    <a:pt x="1070" y="267"/>
                  </a:lnTo>
                  <a:lnTo>
                    <a:pt x="1131" y="290"/>
                  </a:lnTo>
                  <a:lnTo>
                    <a:pt x="1131" y="290"/>
                  </a:lnTo>
                  <a:lnTo>
                    <a:pt x="1241" y="290"/>
                  </a:lnTo>
                  <a:lnTo>
                    <a:pt x="1245" y="282"/>
                  </a:lnTo>
                  <a:lnTo>
                    <a:pt x="1224" y="272"/>
                  </a:lnTo>
                  <a:lnTo>
                    <a:pt x="1189" y="258"/>
                  </a:lnTo>
                  <a:lnTo>
                    <a:pt x="1152" y="243"/>
                  </a:lnTo>
                  <a:lnTo>
                    <a:pt x="1091" y="220"/>
                  </a:lnTo>
                </a:path>
                <a:path w="1919" h="1071">
                  <a:moveTo>
                    <a:pt x="1391" y="410"/>
                  </a:moveTo>
                  <a:lnTo>
                    <a:pt x="1414" y="423"/>
                  </a:lnTo>
                  <a:lnTo>
                    <a:pt x="1422" y="410"/>
                  </a:lnTo>
                  <a:lnTo>
                    <a:pt x="1391" y="410"/>
                  </a:lnTo>
                  <a:lnTo>
                    <a:pt x="1391" y="410"/>
                  </a:lnTo>
                </a:path>
                <a:path w="1919" h="1071">
                  <a:moveTo>
                    <a:pt x="1433" y="394"/>
                  </a:moveTo>
                  <a:lnTo>
                    <a:pt x="1362" y="394"/>
                  </a:lnTo>
                  <a:lnTo>
                    <a:pt x="1391" y="410"/>
                  </a:lnTo>
                  <a:lnTo>
                    <a:pt x="1422" y="410"/>
                  </a:lnTo>
                  <a:lnTo>
                    <a:pt x="1433" y="394"/>
                  </a:lnTo>
                </a:path>
                <a:path w="1919" h="1071">
                  <a:moveTo>
                    <a:pt x="1441" y="379"/>
                  </a:moveTo>
                  <a:lnTo>
                    <a:pt x="1331" y="379"/>
                  </a:lnTo>
                  <a:lnTo>
                    <a:pt x="1362" y="395"/>
                  </a:lnTo>
                  <a:lnTo>
                    <a:pt x="1362" y="394"/>
                  </a:lnTo>
                  <a:lnTo>
                    <a:pt x="1433" y="394"/>
                  </a:lnTo>
                  <a:lnTo>
                    <a:pt x="1443" y="380"/>
                  </a:lnTo>
                  <a:lnTo>
                    <a:pt x="1441" y="379"/>
                  </a:lnTo>
                </a:path>
                <a:path w="1919" h="1071">
                  <a:moveTo>
                    <a:pt x="1413" y="363"/>
                  </a:moveTo>
                  <a:lnTo>
                    <a:pt x="1300" y="363"/>
                  </a:lnTo>
                  <a:lnTo>
                    <a:pt x="1331" y="379"/>
                  </a:lnTo>
                  <a:lnTo>
                    <a:pt x="1331" y="379"/>
                  </a:lnTo>
                  <a:lnTo>
                    <a:pt x="1441" y="379"/>
                  </a:lnTo>
                  <a:lnTo>
                    <a:pt x="1420" y="367"/>
                  </a:lnTo>
                  <a:lnTo>
                    <a:pt x="1413" y="363"/>
                  </a:lnTo>
                </a:path>
                <a:path w="1919" h="1071">
                  <a:moveTo>
                    <a:pt x="1296" y="304"/>
                  </a:moveTo>
                  <a:lnTo>
                    <a:pt x="1270" y="350"/>
                  </a:lnTo>
                  <a:lnTo>
                    <a:pt x="1300" y="364"/>
                  </a:lnTo>
                  <a:lnTo>
                    <a:pt x="1300" y="363"/>
                  </a:lnTo>
                  <a:lnTo>
                    <a:pt x="1413" y="363"/>
                  </a:lnTo>
                  <a:lnTo>
                    <a:pt x="1389" y="350"/>
                  </a:lnTo>
                  <a:lnTo>
                    <a:pt x="1358" y="334"/>
                  </a:lnTo>
                  <a:lnTo>
                    <a:pt x="1326" y="318"/>
                  </a:lnTo>
                  <a:lnTo>
                    <a:pt x="1296" y="304"/>
                  </a:lnTo>
                </a:path>
                <a:path w="1919" h="1071">
                  <a:moveTo>
                    <a:pt x="1611" y="492"/>
                  </a:moveTo>
                  <a:lnTo>
                    <a:pt x="1523" y="492"/>
                  </a:lnTo>
                  <a:lnTo>
                    <a:pt x="1524" y="492"/>
                  </a:lnTo>
                  <a:lnTo>
                    <a:pt x="1547" y="509"/>
                  </a:lnTo>
                  <a:lnTo>
                    <a:pt x="1569" y="526"/>
                  </a:lnTo>
                  <a:lnTo>
                    <a:pt x="1588" y="542"/>
                  </a:lnTo>
                  <a:lnTo>
                    <a:pt x="1625" y="503"/>
                  </a:lnTo>
                  <a:lnTo>
                    <a:pt x="1611" y="492"/>
                  </a:lnTo>
                </a:path>
                <a:path w="1919" h="1071">
                  <a:moveTo>
                    <a:pt x="1569" y="526"/>
                  </a:moveTo>
                  <a:lnTo>
                    <a:pt x="1569" y="526"/>
                  </a:lnTo>
                  <a:lnTo>
                    <a:pt x="1569" y="526"/>
                  </a:lnTo>
                </a:path>
                <a:path w="1919" h="1071">
                  <a:moveTo>
                    <a:pt x="1546" y="509"/>
                  </a:moveTo>
                  <a:lnTo>
                    <a:pt x="1547" y="509"/>
                  </a:lnTo>
                  <a:lnTo>
                    <a:pt x="1546" y="509"/>
                  </a:lnTo>
                </a:path>
                <a:path w="1919" h="1071">
                  <a:moveTo>
                    <a:pt x="1523" y="492"/>
                  </a:moveTo>
                  <a:lnTo>
                    <a:pt x="1524" y="492"/>
                  </a:lnTo>
                  <a:lnTo>
                    <a:pt x="1523" y="492"/>
                  </a:lnTo>
                </a:path>
                <a:path w="1919" h="1071">
                  <a:moveTo>
                    <a:pt x="1589" y="475"/>
                  </a:moveTo>
                  <a:lnTo>
                    <a:pt x="1499" y="475"/>
                  </a:lnTo>
                  <a:lnTo>
                    <a:pt x="1523" y="492"/>
                  </a:lnTo>
                  <a:lnTo>
                    <a:pt x="1611" y="492"/>
                  </a:lnTo>
                  <a:lnTo>
                    <a:pt x="1605" y="487"/>
                  </a:lnTo>
                  <a:lnTo>
                    <a:pt x="1589" y="475"/>
                  </a:lnTo>
                </a:path>
                <a:path w="1919" h="1071">
                  <a:moveTo>
                    <a:pt x="1473" y="459"/>
                  </a:moveTo>
                  <a:lnTo>
                    <a:pt x="1499" y="476"/>
                  </a:lnTo>
                  <a:lnTo>
                    <a:pt x="1499" y="475"/>
                  </a:lnTo>
                  <a:lnTo>
                    <a:pt x="1589" y="475"/>
                  </a:lnTo>
                  <a:lnTo>
                    <a:pt x="1582" y="470"/>
                  </a:lnTo>
                  <a:lnTo>
                    <a:pt x="1567" y="459"/>
                  </a:lnTo>
                  <a:lnTo>
                    <a:pt x="1474" y="459"/>
                  </a:lnTo>
                  <a:lnTo>
                    <a:pt x="1473" y="459"/>
                  </a:lnTo>
                </a:path>
                <a:path w="1919" h="1071">
                  <a:moveTo>
                    <a:pt x="1490" y="408"/>
                  </a:moveTo>
                  <a:lnTo>
                    <a:pt x="1459" y="450"/>
                  </a:lnTo>
                  <a:lnTo>
                    <a:pt x="1474" y="459"/>
                  </a:lnTo>
                  <a:lnTo>
                    <a:pt x="1567" y="459"/>
                  </a:lnTo>
                  <a:lnTo>
                    <a:pt x="1557" y="452"/>
                  </a:lnTo>
                  <a:lnTo>
                    <a:pt x="1532" y="434"/>
                  </a:lnTo>
                  <a:lnTo>
                    <a:pt x="1505" y="417"/>
                  </a:lnTo>
                  <a:lnTo>
                    <a:pt x="1490" y="408"/>
                  </a:lnTo>
                </a:path>
                <a:path w="1919" h="1071">
                  <a:moveTo>
                    <a:pt x="1742" y="682"/>
                  </a:moveTo>
                  <a:lnTo>
                    <a:pt x="1715" y="682"/>
                  </a:lnTo>
                  <a:lnTo>
                    <a:pt x="1721" y="692"/>
                  </a:lnTo>
                  <a:lnTo>
                    <a:pt x="1742" y="682"/>
                  </a:lnTo>
                </a:path>
                <a:path w="1919" h="1071">
                  <a:moveTo>
                    <a:pt x="1757" y="647"/>
                  </a:moveTo>
                  <a:lnTo>
                    <a:pt x="1691" y="647"/>
                  </a:lnTo>
                  <a:lnTo>
                    <a:pt x="1692" y="648"/>
                  </a:lnTo>
                  <a:lnTo>
                    <a:pt x="1704" y="665"/>
                  </a:lnTo>
                  <a:lnTo>
                    <a:pt x="1715" y="683"/>
                  </a:lnTo>
                  <a:lnTo>
                    <a:pt x="1715" y="682"/>
                  </a:lnTo>
                  <a:lnTo>
                    <a:pt x="1742" y="682"/>
                  </a:lnTo>
                  <a:lnTo>
                    <a:pt x="1770" y="668"/>
                  </a:lnTo>
                  <a:lnTo>
                    <a:pt x="1764" y="657"/>
                  </a:lnTo>
                  <a:lnTo>
                    <a:pt x="1757" y="647"/>
                  </a:lnTo>
                </a:path>
                <a:path w="1919" h="1071">
                  <a:moveTo>
                    <a:pt x="1704" y="664"/>
                  </a:moveTo>
                  <a:lnTo>
                    <a:pt x="1704" y="665"/>
                  </a:lnTo>
                  <a:lnTo>
                    <a:pt x="1704" y="664"/>
                  </a:lnTo>
                </a:path>
                <a:path w="1919" h="1071">
                  <a:moveTo>
                    <a:pt x="1691" y="647"/>
                  </a:moveTo>
                  <a:lnTo>
                    <a:pt x="1692" y="648"/>
                  </a:lnTo>
                  <a:lnTo>
                    <a:pt x="1691" y="647"/>
                  </a:lnTo>
                </a:path>
                <a:path w="1919" h="1071">
                  <a:moveTo>
                    <a:pt x="1745" y="629"/>
                  </a:moveTo>
                  <a:lnTo>
                    <a:pt x="1677" y="629"/>
                  </a:lnTo>
                  <a:lnTo>
                    <a:pt x="1691" y="647"/>
                  </a:lnTo>
                  <a:lnTo>
                    <a:pt x="1691" y="647"/>
                  </a:lnTo>
                  <a:lnTo>
                    <a:pt x="1757" y="647"/>
                  </a:lnTo>
                  <a:lnTo>
                    <a:pt x="1751" y="638"/>
                  </a:lnTo>
                  <a:lnTo>
                    <a:pt x="1745" y="629"/>
                  </a:lnTo>
                </a:path>
                <a:path w="1919" h="1071">
                  <a:moveTo>
                    <a:pt x="1718" y="595"/>
                  </a:moveTo>
                  <a:lnTo>
                    <a:pt x="1646" y="595"/>
                  </a:lnTo>
                  <a:lnTo>
                    <a:pt x="1663" y="613"/>
                  </a:lnTo>
                  <a:lnTo>
                    <a:pt x="1678" y="630"/>
                  </a:lnTo>
                  <a:lnTo>
                    <a:pt x="1677" y="629"/>
                  </a:lnTo>
                  <a:lnTo>
                    <a:pt x="1745" y="629"/>
                  </a:lnTo>
                  <a:lnTo>
                    <a:pt x="1737" y="618"/>
                  </a:lnTo>
                  <a:lnTo>
                    <a:pt x="1722" y="599"/>
                  </a:lnTo>
                  <a:lnTo>
                    <a:pt x="1718" y="595"/>
                  </a:lnTo>
                </a:path>
                <a:path w="1919" h="1071">
                  <a:moveTo>
                    <a:pt x="1662" y="612"/>
                  </a:moveTo>
                  <a:lnTo>
                    <a:pt x="1663" y="613"/>
                  </a:lnTo>
                  <a:lnTo>
                    <a:pt x="1662" y="612"/>
                  </a:lnTo>
                </a:path>
                <a:path w="1919" h="1071">
                  <a:moveTo>
                    <a:pt x="1666" y="540"/>
                  </a:moveTo>
                  <a:lnTo>
                    <a:pt x="1627" y="576"/>
                  </a:lnTo>
                  <a:lnTo>
                    <a:pt x="1629" y="578"/>
                  </a:lnTo>
                  <a:lnTo>
                    <a:pt x="1646" y="595"/>
                  </a:lnTo>
                  <a:lnTo>
                    <a:pt x="1646" y="595"/>
                  </a:lnTo>
                  <a:lnTo>
                    <a:pt x="1718" y="595"/>
                  </a:lnTo>
                  <a:lnTo>
                    <a:pt x="1705" y="580"/>
                  </a:lnTo>
                  <a:lnTo>
                    <a:pt x="1688" y="561"/>
                  </a:lnTo>
                  <a:lnTo>
                    <a:pt x="1669" y="542"/>
                  </a:lnTo>
                  <a:lnTo>
                    <a:pt x="1666" y="540"/>
                  </a:lnTo>
                </a:path>
                <a:path w="1919" h="1071">
                  <a:moveTo>
                    <a:pt x="1628" y="577"/>
                  </a:moveTo>
                  <a:lnTo>
                    <a:pt x="1629" y="578"/>
                  </a:lnTo>
                  <a:lnTo>
                    <a:pt x="1628" y="577"/>
                  </a:lnTo>
                </a:path>
                <a:path w="1919" h="1071">
                  <a:moveTo>
                    <a:pt x="1813" y="802"/>
                  </a:moveTo>
                  <a:lnTo>
                    <a:pt x="1757" y="802"/>
                  </a:lnTo>
                  <a:lnTo>
                    <a:pt x="1757" y="804"/>
                  </a:lnTo>
                  <a:lnTo>
                    <a:pt x="1761" y="861"/>
                  </a:lnTo>
                  <a:lnTo>
                    <a:pt x="1766" y="883"/>
                  </a:lnTo>
                  <a:lnTo>
                    <a:pt x="1820" y="871"/>
                  </a:lnTo>
                  <a:lnTo>
                    <a:pt x="1816" y="855"/>
                  </a:lnTo>
                  <a:lnTo>
                    <a:pt x="1816" y="854"/>
                  </a:lnTo>
                  <a:lnTo>
                    <a:pt x="1816" y="853"/>
                  </a:lnTo>
                  <a:lnTo>
                    <a:pt x="1814" y="838"/>
                  </a:lnTo>
                  <a:lnTo>
                    <a:pt x="1813" y="819"/>
                  </a:lnTo>
                  <a:lnTo>
                    <a:pt x="1813" y="802"/>
                  </a:lnTo>
                </a:path>
                <a:path w="1919" h="1071">
                  <a:moveTo>
                    <a:pt x="1816" y="854"/>
                  </a:moveTo>
                  <a:lnTo>
                    <a:pt x="1816" y="855"/>
                  </a:lnTo>
                  <a:lnTo>
                    <a:pt x="1816" y="854"/>
                  </a:lnTo>
                </a:path>
                <a:path w="1919" h="1071">
                  <a:moveTo>
                    <a:pt x="1816" y="853"/>
                  </a:moveTo>
                  <a:lnTo>
                    <a:pt x="1816" y="854"/>
                  </a:lnTo>
                  <a:lnTo>
                    <a:pt x="1816" y="853"/>
                  </a:lnTo>
                </a:path>
                <a:path w="1919" h="1071">
                  <a:moveTo>
                    <a:pt x="1814" y="837"/>
                  </a:moveTo>
                  <a:lnTo>
                    <a:pt x="1814" y="838"/>
                  </a:lnTo>
                  <a:lnTo>
                    <a:pt x="1814" y="837"/>
                  </a:lnTo>
                </a:path>
                <a:path w="1919" h="1071">
                  <a:moveTo>
                    <a:pt x="1814" y="836"/>
                  </a:moveTo>
                  <a:lnTo>
                    <a:pt x="1814" y="837"/>
                  </a:lnTo>
                  <a:lnTo>
                    <a:pt x="1814" y="836"/>
                  </a:lnTo>
                </a:path>
                <a:path w="1919" h="1071">
                  <a:moveTo>
                    <a:pt x="1757" y="803"/>
                  </a:moveTo>
                  <a:lnTo>
                    <a:pt x="1757" y="804"/>
                  </a:lnTo>
                  <a:lnTo>
                    <a:pt x="1757" y="803"/>
                  </a:lnTo>
                </a:path>
                <a:path w="1919" h="1071">
                  <a:moveTo>
                    <a:pt x="1811" y="785"/>
                  </a:moveTo>
                  <a:lnTo>
                    <a:pt x="1755" y="785"/>
                  </a:lnTo>
                  <a:lnTo>
                    <a:pt x="1757" y="803"/>
                  </a:lnTo>
                  <a:lnTo>
                    <a:pt x="1757" y="802"/>
                  </a:lnTo>
                  <a:lnTo>
                    <a:pt x="1813" y="802"/>
                  </a:lnTo>
                  <a:lnTo>
                    <a:pt x="1813" y="799"/>
                  </a:lnTo>
                  <a:lnTo>
                    <a:pt x="1811" y="785"/>
                  </a:lnTo>
                </a:path>
                <a:path w="1919" h="1071">
                  <a:moveTo>
                    <a:pt x="1808" y="768"/>
                  </a:moveTo>
                  <a:lnTo>
                    <a:pt x="1752" y="768"/>
                  </a:lnTo>
                  <a:lnTo>
                    <a:pt x="1752" y="769"/>
                  </a:lnTo>
                  <a:lnTo>
                    <a:pt x="1755" y="786"/>
                  </a:lnTo>
                  <a:lnTo>
                    <a:pt x="1755" y="785"/>
                  </a:lnTo>
                  <a:lnTo>
                    <a:pt x="1811" y="785"/>
                  </a:lnTo>
                  <a:lnTo>
                    <a:pt x="1810" y="778"/>
                  </a:lnTo>
                  <a:lnTo>
                    <a:pt x="1808" y="768"/>
                  </a:lnTo>
                </a:path>
                <a:path w="1919" h="1071">
                  <a:moveTo>
                    <a:pt x="1804" y="751"/>
                  </a:moveTo>
                  <a:lnTo>
                    <a:pt x="1747" y="751"/>
                  </a:lnTo>
                  <a:lnTo>
                    <a:pt x="1747" y="752"/>
                  </a:lnTo>
                  <a:lnTo>
                    <a:pt x="1752" y="769"/>
                  </a:lnTo>
                  <a:lnTo>
                    <a:pt x="1752" y="768"/>
                  </a:lnTo>
                  <a:lnTo>
                    <a:pt x="1808" y="768"/>
                  </a:lnTo>
                  <a:lnTo>
                    <a:pt x="1806" y="758"/>
                  </a:lnTo>
                  <a:lnTo>
                    <a:pt x="1804" y="751"/>
                  </a:lnTo>
                </a:path>
                <a:path w="1919" h="1071">
                  <a:moveTo>
                    <a:pt x="1747" y="751"/>
                  </a:moveTo>
                  <a:lnTo>
                    <a:pt x="1747" y="752"/>
                  </a:lnTo>
                  <a:lnTo>
                    <a:pt x="1747" y="751"/>
                  </a:lnTo>
                </a:path>
                <a:path w="1919" h="1071">
                  <a:moveTo>
                    <a:pt x="1794" y="719"/>
                  </a:moveTo>
                  <a:lnTo>
                    <a:pt x="1741" y="734"/>
                  </a:lnTo>
                  <a:lnTo>
                    <a:pt x="1747" y="751"/>
                  </a:lnTo>
                  <a:lnTo>
                    <a:pt x="1747" y="751"/>
                  </a:lnTo>
                  <a:lnTo>
                    <a:pt x="1804" y="751"/>
                  </a:lnTo>
                  <a:lnTo>
                    <a:pt x="1801" y="737"/>
                  </a:lnTo>
                  <a:lnTo>
                    <a:pt x="1794" y="719"/>
                  </a:lnTo>
                </a:path>
                <a:path w="1919" h="1071">
                  <a:moveTo>
                    <a:pt x="1835" y="916"/>
                  </a:moveTo>
                  <a:lnTo>
                    <a:pt x="1783" y="935"/>
                  </a:lnTo>
                  <a:lnTo>
                    <a:pt x="1787" y="943"/>
                  </a:lnTo>
                  <a:lnTo>
                    <a:pt x="1796" y="962"/>
                  </a:lnTo>
                  <a:lnTo>
                    <a:pt x="1834" y="1021"/>
                  </a:lnTo>
                  <a:lnTo>
                    <a:pt x="1866" y="1060"/>
                  </a:lnTo>
                  <a:lnTo>
                    <a:pt x="1877" y="1071"/>
                  </a:lnTo>
                  <a:lnTo>
                    <a:pt x="1919" y="1037"/>
                  </a:lnTo>
                  <a:lnTo>
                    <a:pt x="1909" y="1028"/>
                  </a:lnTo>
                  <a:lnTo>
                    <a:pt x="1894" y="1009"/>
                  </a:lnTo>
                  <a:lnTo>
                    <a:pt x="1880" y="992"/>
                  </a:lnTo>
                  <a:lnTo>
                    <a:pt x="1880" y="992"/>
                  </a:lnTo>
                  <a:lnTo>
                    <a:pt x="1867" y="974"/>
                  </a:lnTo>
                  <a:lnTo>
                    <a:pt x="1857" y="958"/>
                  </a:lnTo>
                  <a:lnTo>
                    <a:pt x="1856" y="957"/>
                  </a:lnTo>
                  <a:lnTo>
                    <a:pt x="1847" y="940"/>
                  </a:lnTo>
                  <a:lnTo>
                    <a:pt x="1838" y="923"/>
                  </a:lnTo>
                  <a:lnTo>
                    <a:pt x="1837" y="922"/>
                  </a:lnTo>
                  <a:lnTo>
                    <a:pt x="1835" y="916"/>
                  </a:lnTo>
                </a:path>
                <a:path w="1919" h="1071">
                  <a:moveTo>
                    <a:pt x="1909" y="1027"/>
                  </a:moveTo>
                  <a:lnTo>
                    <a:pt x="1909" y="1028"/>
                  </a:lnTo>
                  <a:lnTo>
                    <a:pt x="1909" y="1027"/>
                  </a:lnTo>
                </a:path>
                <a:path w="1919" h="1071">
                  <a:moveTo>
                    <a:pt x="1894" y="1009"/>
                  </a:moveTo>
                  <a:lnTo>
                    <a:pt x="1894" y="1010"/>
                  </a:lnTo>
                  <a:lnTo>
                    <a:pt x="1894" y="1009"/>
                  </a:lnTo>
                </a:path>
                <a:path w="1919" h="1071">
                  <a:moveTo>
                    <a:pt x="1867" y="974"/>
                  </a:moveTo>
                  <a:lnTo>
                    <a:pt x="1868" y="975"/>
                  </a:lnTo>
                  <a:lnTo>
                    <a:pt x="1867" y="974"/>
                  </a:lnTo>
                </a:path>
                <a:path w="1919" h="1071">
                  <a:moveTo>
                    <a:pt x="1856" y="957"/>
                  </a:moveTo>
                  <a:lnTo>
                    <a:pt x="1857" y="958"/>
                  </a:lnTo>
                  <a:lnTo>
                    <a:pt x="1856" y="957"/>
                  </a:lnTo>
                </a:path>
                <a:path w="1919" h="1071">
                  <a:moveTo>
                    <a:pt x="1856" y="957"/>
                  </a:moveTo>
                  <a:lnTo>
                    <a:pt x="1856" y="957"/>
                  </a:lnTo>
                  <a:lnTo>
                    <a:pt x="1856" y="957"/>
                  </a:lnTo>
                </a:path>
                <a:path w="1919" h="1071">
                  <a:moveTo>
                    <a:pt x="1846" y="939"/>
                  </a:moveTo>
                  <a:lnTo>
                    <a:pt x="1847" y="940"/>
                  </a:lnTo>
                  <a:lnTo>
                    <a:pt x="1846" y="939"/>
                  </a:lnTo>
                </a:path>
                <a:path w="1919" h="1071">
                  <a:moveTo>
                    <a:pt x="1838" y="923"/>
                  </a:moveTo>
                  <a:lnTo>
                    <a:pt x="1838" y="923"/>
                  </a:lnTo>
                  <a:lnTo>
                    <a:pt x="1838" y="923"/>
                  </a:lnTo>
                </a:path>
                <a:path w="1919" h="1071">
                  <a:moveTo>
                    <a:pt x="1837" y="922"/>
                  </a:moveTo>
                  <a:lnTo>
                    <a:pt x="1838" y="923"/>
                  </a:lnTo>
                  <a:lnTo>
                    <a:pt x="1837" y="922"/>
                  </a:lnTo>
                </a:path>
              </a:pathLst>
            </a:custGeom>
            <a:solidFill>
              <a:srgbClr val="1F4E7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52" name="path"/>
          <p:cNvSpPr/>
          <p:nvPr/>
        </p:nvSpPr>
        <p:spPr>
          <a:xfrm>
            <a:off x="6542404" y="3417315"/>
            <a:ext cx="103721" cy="86614"/>
          </a:xfrm>
          <a:custGeom>
            <a:avLst/>
            <a:gdLst/>
            <a:ahLst/>
            <a:cxnLst/>
            <a:rect l="0" t="0" r="0" b="0"/>
            <a:pathLst>
              <a:path w="163" h="136">
                <a:moveTo>
                  <a:pt x="39" y="0"/>
                </a:moveTo>
                <a:lnTo>
                  <a:pt x="0" y="35"/>
                </a:lnTo>
                <a:lnTo>
                  <a:pt x="7" y="42"/>
                </a:lnTo>
                <a:lnTo>
                  <a:pt x="28" y="60"/>
                </a:lnTo>
                <a:lnTo>
                  <a:pt x="74" y="96"/>
                </a:lnTo>
                <a:lnTo>
                  <a:pt x="123" y="131"/>
                </a:lnTo>
                <a:lnTo>
                  <a:pt x="131" y="136"/>
                </a:lnTo>
                <a:lnTo>
                  <a:pt x="163" y="94"/>
                </a:lnTo>
                <a:lnTo>
                  <a:pt x="156" y="90"/>
                </a:lnTo>
                <a:lnTo>
                  <a:pt x="132" y="73"/>
                </a:lnTo>
                <a:lnTo>
                  <a:pt x="108" y="56"/>
                </a:lnTo>
                <a:lnTo>
                  <a:pt x="87" y="40"/>
                </a:lnTo>
                <a:lnTo>
                  <a:pt x="65" y="22"/>
                </a:lnTo>
                <a:lnTo>
                  <a:pt x="46" y="6"/>
                </a:lnTo>
                <a:lnTo>
                  <a:pt x="39" y="0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54" name="picture 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84430" y="5242724"/>
            <a:ext cx="2659392" cy="933869"/>
          </a:xfrm>
          <a:prstGeom prst="rect">
            <a:avLst/>
          </a:prstGeom>
        </p:spPr>
      </p:pic>
      <p:sp>
        <p:nvSpPr>
          <p:cNvPr id="356" name="path"/>
          <p:cNvSpPr/>
          <p:nvPr/>
        </p:nvSpPr>
        <p:spPr>
          <a:xfrm>
            <a:off x="7145490" y="5937808"/>
            <a:ext cx="189166" cy="104178"/>
          </a:xfrm>
          <a:custGeom>
            <a:avLst/>
            <a:gdLst/>
            <a:ahLst/>
            <a:cxnLst/>
            <a:rect l="0" t="0" r="0" b="0"/>
            <a:pathLst>
              <a:path w="297" h="164">
                <a:moveTo>
                  <a:pt x="297" y="0"/>
                </a:moveTo>
                <a:lnTo>
                  <a:pt x="0" y="82"/>
                </a:lnTo>
                <a:lnTo>
                  <a:pt x="297" y="164"/>
                </a:lnTo>
                <a:lnTo>
                  <a:pt x="218" y="109"/>
                </a:lnTo>
                <a:lnTo>
                  <a:pt x="196" y="109"/>
                </a:lnTo>
                <a:lnTo>
                  <a:pt x="196" y="94"/>
                </a:lnTo>
                <a:lnTo>
                  <a:pt x="178" y="82"/>
                </a:lnTo>
                <a:lnTo>
                  <a:pt x="196" y="69"/>
                </a:lnTo>
                <a:lnTo>
                  <a:pt x="196" y="54"/>
                </a:lnTo>
                <a:lnTo>
                  <a:pt x="218" y="54"/>
                </a:lnTo>
                <a:lnTo>
                  <a:pt x="297" y="0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6571323" y="3420897"/>
            <a:ext cx="4704219" cy="2586367"/>
            <a:chOff x="0" y="0"/>
            <a:chExt cx="4704219" cy="2586367"/>
          </a:xfrm>
        </p:grpSpPr>
        <p:sp>
          <p:nvSpPr>
            <p:cNvPr id="358" name="path"/>
            <p:cNvSpPr/>
            <p:nvPr/>
          </p:nvSpPr>
          <p:spPr>
            <a:xfrm>
              <a:off x="2984727" y="1686598"/>
              <a:ext cx="62115" cy="24853"/>
            </a:xfrm>
            <a:custGeom>
              <a:avLst/>
              <a:gdLst/>
              <a:ahLst/>
              <a:cxnLst/>
              <a:rect l="0" t="0" r="0" b="0"/>
              <a:pathLst>
                <a:path w="97" h="39">
                  <a:moveTo>
                    <a:pt x="30" y="0"/>
                  </a:moveTo>
                  <a:lnTo>
                    <a:pt x="0" y="29"/>
                  </a:lnTo>
                  <a:lnTo>
                    <a:pt x="42" y="39"/>
                  </a:lnTo>
                  <a:lnTo>
                    <a:pt x="30" y="0"/>
                  </a:lnTo>
                </a:path>
                <a:path w="97" h="39">
                  <a:moveTo>
                    <a:pt x="85" y="0"/>
                  </a:moveTo>
                  <a:lnTo>
                    <a:pt x="30" y="0"/>
                  </a:lnTo>
                  <a:lnTo>
                    <a:pt x="42" y="39"/>
                  </a:lnTo>
                  <a:lnTo>
                    <a:pt x="60" y="39"/>
                  </a:lnTo>
                  <a:lnTo>
                    <a:pt x="97" y="2"/>
                  </a:lnTo>
                  <a:lnTo>
                    <a:pt x="85" y="0"/>
                  </a:lnTo>
                </a:path>
              </a:pathLst>
            </a:custGeom>
            <a:solidFill>
              <a:srgbClr val="6633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" name="path"/>
            <p:cNvSpPr/>
            <p:nvPr/>
          </p:nvSpPr>
          <p:spPr>
            <a:xfrm>
              <a:off x="1191704" y="9017"/>
              <a:ext cx="1541805" cy="321207"/>
            </a:xfrm>
            <a:custGeom>
              <a:avLst/>
              <a:gdLst/>
              <a:ahLst/>
              <a:cxnLst/>
              <a:rect l="0" t="0" r="0" b="0"/>
              <a:pathLst>
                <a:path w="2428" h="505">
                  <a:moveTo>
                    <a:pt x="51" y="458"/>
                  </a:moveTo>
                  <a:lnTo>
                    <a:pt x="0" y="458"/>
                  </a:lnTo>
                  <a:lnTo>
                    <a:pt x="0" y="505"/>
                  </a:lnTo>
                  <a:lnTo>
                    <a:pt x="51" y="505"/>
                  </a:lnTo>
                  <a:lnTo>
                    <a:pt x="51" y="458"/>
                  </a:lnTo>
                </a:path>
                <a:path w="2428" h="505">
                  <a:moveTo>
                    <a:pt x="154" y="458"/>
                  </a:moveTo>
                  <a:lnTo>
                    <a:pt x="102" y="458"/>
                  </a:lnTo>
                  <a:lnTo>
                    <a:pt x="102" y="505"/>
                  </a:lnTo>
                  <a:lnTo>
                    <a:pt x="154" y="505"/>
                  </a:lnTo>
                  <a:lnTo>
                    <a:pt x="154" y="458"/>
                  </a:lnTo>
                </a:path>
                <a:path w="2428" h="505">
                  <a:moveTo>
                    <a:pt x="256" y="458"/>
                  </a:moveTo>
                  <a:lnTo>
                    <a:pt x="205" y="458"/>
                  </a:lnTo>
                  <a:lnTo>
                    <a:pt x="205" y="505"/>
                  </a:lnTo>
                  <a:lnTo>
                    <a:pt x="256" y="505"/>
                  </a:lnTo>
                  <a:lnTo>
                    <a:pt x="256" y="458"/>
                  </a:lnTo>
                </a:path>
                <a:path w="2428" h="505">
                  <a:moveTo>
                    <a:pt x="359" y="458"/>
                  </a:moveTo>
                  <a:lnTo>
                    <a:pt x="308" y="458"/>
                  </a:lnTo>
                  <a:lnTo>
                    <a:pt x="308" y="505"/>
                  </a:lnTo>
                  <a:lnTo>
                    <a:pt x="359" y="505"/>
                  </a:lnTo>
                  <a:lnTo>
                    <a:pt x="359" y="458"/>
                  </a:lnTo>
                </a:path>
                <a:path w="2428" h="505">
                  <a:moveTo>
                    <a:pt x="462" y="458"/>
                  </a:moveTo>
                  <a:lnTo>
                    <a:pt x="410" y="458"/>
                  </a:lnTo>
                  <a:lnTo>
                    <a:pt x="410" y="505"/>
                  </a:lnTo>
                  <a:lnTo>
                    <a:pt x="462" y="505"/>
                  </a:lnTo>
                  <a:lnTo>
                    <a:pt x="462" y="458"/>
                  </a:lnTo>
                </a:path>
                <a:path w="2428" h="505">
                  <a:moveTo>
                    <a:pt x="565" y="458"/>
                  </a:moveTo>
                  <a:lnTo>
                    <a:pt x="513" y="458"/>
                  </a:lnTo>
                  <a:lnTo>
                    <a:pt x="513" y="505"/>
                  </a:lnTo>
                  <a:lnTo>
                    <a:pt x="565" y="505"/>
                  </a:lnTo>
                  <a:lnTo>
                    <a:pt x="565" y="458"/>
                  </a:lnTo>
                </a:path>
                <a:path w="2428" h="505">
                  <a:moveTo>
                    <a:pt x="667" y="458"/>
                  </a:moveTo>
                  <a:lnTo>
                    <a:pt x="616" y="458"/>
                  </a:lnTo>
                  <a:lnTo>
                    <a:pt x="616" y="505"/>
                  </a:lnTo>
                  <a:lnTo>
                    <a:pt x="667" y="505"/>
                  </a:lnTo>
                  <a:lnTo>
                    <a:pt x="667" y="458"/>
                  </a:lnTo>
                </a:path>
                <a:path w="2428" h="505">
                  <a:moveTo>
                    <a:pt x="770" y="458"/>
                  </a:moveTo>
                  <a:lnTo>
                    <a:pt x="719" y="458"/>
                  </a:lnTo>
                  <a:lnTo>
                    <a:pt x="719" y="505"/>
                  </a:lnTo>
                  <a:lnTo>
                    <a:pt x="770" y="505"/>
                  </a:lnTo>
                  <a:lnTo>
                    <a:pt x="770" y="458"/>
                  </a:lnTo>
                </a:path>
                <a:path w="2428" h="505">
                  <a:moveTo>
                    <a:pt x="873" y="458"/>
                  </a:moveTo>
                  <a:lnTo>
                    <a:pt x="821" y="458"/>
                  </a:lnTo>
                  <a:lnTo>
                    <a:pt x="821" y="505"/>
                  </a:lnTo>
                  <a:lnTo>
                    <a:pt x="873" y="505"/>
                  </a:lnTo>
                  <a:lnTo>
                    <a:pt x="873" y="458"/>
                  </a:lnTo>
                </a:path>
                <a:path w="2428" h="505">
                  <a:moveTo>
                    <a:pt x="975" y="458"/>
                  </a:moveTo>
                  <a:lnTo>
                    <a:pt x="924" y="458"/>
                  </a:lnTo>
                  <a:lnTo>
                    <a:pt x="924" y="505"/>
                  </a:lnTo>
                  <a:lnTo>
                    <a:pt x="975" y="505"/>
                  </a:lnTo>
                  <a:lnTo>
                    <a:pt x="975" y="458"/>
                  </a:lnTo>
                </a:path>
                <a:path w="2428" h="505">
                  <a:moveTo>
                    <a:pt x="1078" y="458"/>
                  </a:moveTo>
                  <a:lnTo>
                    <a:pt x="1027" y="458"/>
                  </a:lnTo>
                  <a:lnTo>
                    <a:pt x="1027" y="505"/>
                  </a:lnTo>
                  <a:lnTo>
                    <a:pt x="1078" y="505"/>
                  </a:lnTo>
                  <a:lnTo>
                    <a:pt x="1078" y="458"/>
                  </a:lnTo>
                </a:path>
                <a:path w="2428" h="505">
                  <a:moveTo>
                    <a:pt x="1181" y="458"/>
                  </a:moveTo>
                  <a:lnTo>
                    <a:pt x="1130" y="458"/>
                  </a:lnTo>
                  <a:lnTo>
                    <a:pt x="1130" y="505"/>
                  </a:lnTo>
                  <a:lnTo>
                    <a:pt x="1181" y="505"/>
                  </a:lnTo>
                  <a:lnTo>
                    <a:pt x="1181" y="458"/>
                  </a:lnTo>
                </a:path>
                <a:path w="2428" h="505">
                  <a:moveTo>
                    <a:pt x="1284" y="458"/>
                  </a:moveTo>
                  <a:lnTo>
                    <a:pt x="1232" y="458"/>
                  </a:lnTo>
                  <a:lnTo>
                    <a:pt x="1232" y="505"/>
                  </a:lnTo>
                  <a:lnTo>
                    <a:pt x="1284" y="505"/>
                  </a:lnTo>
                  <a:lnTo>
                    <a:pt x="1284" y="458"/>
                  </a:lnTo>
                </a:path>
                <a:path w="2428" h="505">
                  <a:moveTo>
                    <a:pt x="1386" y="458"/>
                  </a:moveTo>
                  <a:lnTo>
                    <a:pt x="1335" y="458"/>
                  </a:lnTo>
                  <a:lnTo>
                    <a:pt x="1335" y="505"/>
                  </a:lnTo>
                  <a:lnTo>
                    <a:pt x="1386" y="505"/>
                  </a:lnTo>
                  <a:lnTo>
                    <a:pt x="1386" y="458"/>
                  </a:lnTo>
                </a:path>
                <a:path w="2428" h="505">
                  <a:moveTo>
                    <a:pt x="1489" y="458"/>
                  </a:moveTo>
                  <a:lnTo>
                    <a:pt x="1438" y="458"/>
                  </a:lnTo>
                  <a:lnTo>
                    <a:pt x="1438" y="505"/>
                  </a:lnTo>
                  <a:lnTo>
                    <a:pt x="1489" y="505"/>
                  </a:lnTo>
                  <a:lnTo>
                    <a:pt x="1489" y="458"/>
                  </a:lnTo>
                </a:path>
                <a:path w="2428" h="505">
                  <a:moveTo>
                    <a:pt x="1592" y="458"/>
                  </a:moveTo>
                  <a:lnTo>
                    <a:pt x="1540" y="458"/>
                  </a:lnTo>
                  <a:lnTo>
                    <a:pt x="1540" y="505"/>
                  </a:lnTo>
                  <a:lnTo>
                    <a:pt x="1592" y="505"/>
                  </a:lnTo>
                  <a:lnTo>
                    <a:pt x="1592" y="458"/>
                  </a:lnTo>
                </a:path>
                <a:path w="2428" h="505">
                  <a:moveTo>
                    <a:pt x="1695" y="458"/>
                  </a:moveTo>
                  <a:lnTo>
                    <a:pt x="1643" y="458"/>
                  </a:lnTo>
                  <a:lnTo>
                    <a:pt x="1643" y="505"/>
                  </a:lnTo>
                  <a:lnTo>
                    <a:pt x="1695" y="505"/>
                  </a:lnTo>
                  <a:lnTo>
                    <a:pt x="1695" y="458"/>
                  </a:lnTo>
                </a:path>
                <a:path w="2428" h="505">
                  <a:moveTo>
                    <a:pt x="1797" y="458"/>
                  </a:moveTo>
                  <a:lnTo>
                    <a:pt x="1746" y="458"/>
                  </a:lnTo>
                  <a:lnTo>
                    <a:pt x="1746" y="505"/>
                  </a:lnTo>
                  <a:lnTo>
                    <a:pt x="1797" y="505"/>
                  </a:lnTo>
                  <a:lnTo>
                    <a:pt x="1797" y="458"/>
                  </a:lnTo>
                </a:path>
                <a:path w="2428" h="505">
                  <a:moveTo>
                    <a:pt x="1900" y="458"/>
                  </a:moveTo>
                  <a:lnTo>
                    <a:pt x="1849" y="458"/>
                  </a:lnTo>
                  <a:lnTo>
                    <a:pt x="1849" y="505"/>
                  </a:lnTo>
                  <a:lnTo>
                    <a:pt x="1900" y="505"/>
                  </a:lnTo>
                  <a:lnTo>
                    <a:pt x="1900" y="458"/>
                  </a:lnTo>
                </a:path>
                <a:path w="2428" h="505">
                  <a:moveTo>
                    <a:pt x="2003" y="458"/>
                  </a:moveTo>
                  <a:lnTo>
                    <a:pt x="1951" y="458"/>
                  </a:lnTo>
                  <a:lnTo>
                    <a:pt x="1951" y="505"/>
                  </a:lnTo>
                  <a:lnTo>
                    <a:pt x="2003" y="505"/>
                  </a:lnTo>
                  <a:lnTo>
                    <a:pt x="2003" y="458"/>
                  </a:lnTo>
                </a:path>
                <a:path w="2428" h="505">
                  <a:moveTo>
                    <a:pt x="2105" y="458"/>
                  </a:moveTo>
                  <a:lnTo>
                    <a:pt x="2054" y="458"/>
                  </a:lnTo>
                  <a:lnTo>
                    <a:pt x="2054" y="505"/>
                  </a:lnTo>
                  <a:lnTo>
                    <a:pt x="2105" y="505"/>
                  </a:lnTo>
                  <a:lnTo>
                    <a:pt x="2105" y="458"/>
                  </a:lnTo>
                </a:path>
                <a:path w="2428" h="505">
                  <a:moveTo>
                    <a:pt x="2208" y="458"/>
                  </a:moveTo>
                  <a:lnTo>
                    <a:pt x="2157" y="458"/>
                  </a:lnTo>
                  <a:lnTo>
                    <a:pt x="2157" y="505"/>
                  </a:lnTo>
                  <a:lnTo>
                    <a:pt x="2208" y="505"/>
                  </a:lnTo>
                  <a:lnTo>
                    <a:pt x="2208" y="458"/>
                  </a:lnTo>
                </a:path>
                <a:path w="2428" h="505">
                  <a:moveTo>
                    <a:pt x="2311" y="458"/>
                  </a:moveTo>
                  <a:lnTo>
                    <a:pt x="2260" y="458"/>
                  </a:lnTo>
                  <a:lnTo>
                    <a:pt x="2260" y="505"/>
                  </a:lnTo>
                  <a:lnTo>
                    <a:pt x="2311" y="505"/>
                  </a:lnTo>
                  <a:lnTo>
                    <a:pt x="2311" y="458"/>
                  </a:lnTo>
                </a:path>
                <a:path w="2428" h="505">
                  <a:moveTo>
                    <a:pt x="2402" y="458"/>
                  </a:moveTo>
                  <a:lnTo>
                    <a:pt x="2362" y="458"/>
                  </a:lnTo>
                  <a:lnTo>
                    <a:pt x="2362" y="505"/>
                  </a:lnTo>
                  <a:lnTo>
                    <a:pt x="2428" y="505"/>
                  </a:lnTo>
                  <a:lnTo>
                    <a:pt x="2428" y="482"/>
                  </a:lnTo>
                  <a:lnTo>
                    <a:pt x="2376" y="482"/>
                  </a:lnTo>
                  <a:lnTo>
                    <a:pt x="2376" y="471"/>
                  </a:lnTo>
                  <a:lnTo>
                    <a:pt x="2388" y="471"/>
                  </a:lnTo>
                  <a:lnTo>
                    <a:pt x="2402" y="458"/>
                  </a:lnTo>
                </a:path>
                <a:path w="2428" h="505">
                  <a:moveTo>
                    <a:pt x="2388" y="471"/>
                  </a:moveTo>
                  <a:lnTo>
                    <a:pt x="2376" y="471"/>
                  </a:lnTo>
                  <a:lnTo>
                    <a:pt x="2376" y="482"/>
                  </a:lnTo>
                  <a:lnTo>
                    <a:pt x="2388" y="471"/>
                  </a:lnTo>
                </a:path>
                <a:path w="2428" h="505">
                  <a:moveTo>
                    <a:pt x="2428" y="471"/>
                  </a:moveTo>
                  <a:lnTo>
                    <a:pt x="2388" y="471"/>
                  </a:lnTo>
                  <a:lnTo>
                    <a:pt x="2376" y="482"/>
                  </a:lnTo>
                  <a:lnTo>
                    <a:pt x="2428" y="482"/>
                  </a:lnTo>
                  <a:lnTo>
                    <a:pt x="2428" y="471"/>
                  </a:lnTo>
                </a:path>
                <a:path w="2428" h="505">
                  <a:moveTo>
                    <a:pt x="2428" y="377"/>
                  </a:moveTo>
                  <a:lnTo>
                    <a:pt x="2376" y="377"/>
                  </a:lnTo>
                  <a:lnTo>
                    <a:pt x="2376" y="424"/>
                  </a:lnTo>
                  <a:lnTo>
                    <a:pt x="2428" y="424"/>
                  </a:lnTo>
                  <a:lnTo>
                    <a:pt x="2428" y="377"/>
                  </a:lnTo>
                </a:path>
                <a:path w="2428" h="505">
                  <a:moveTo>
                    <a:pt x="2428" y="282"/>
                  </a:moveTo>
                  <a:lnTo>
                    <a:pt x="2376" y="282"/>
                  </a:lnTo>
                  <a:lnTo>
                    <a:pt x="2376" y="330"/>
                  </a:lnTo>
                  <a:lnTo>
                    <a:pt x="2428" y="330"/>
                  </a:lnTo>
                  <a:lnTo>
                    <a:pt x="2428" y="282"/>
                  </a:lnTo>
                </a:path>
                <a:path w="2428" h="505">
                  <a:moveTo>
                    <a:pt x="2428" y="188"/>
                  </a:moveTo>
                  <a:lnTo>
                    <a:pt x="2376" y="188"/>
                  </a:lnTo>
                  <a:lnTo>
                    <a:pt x="2376" y="235"/>
                  </a:lnTo>
                  <a:lnTo>
                    <a:pt x="2428" y="235"/>
                  </a:lnTo>
                  <a:lnTo>
                    <a:pt x="2428" y="188"/>
                  </a:lnTo>
                </a:path>
                <a:path w="2428" h="505">
                  <a:moveTo>
                    <a:pt x="2428" y="94"/>
                  </a:moveTo>
                  <a:lnTo>
                    <a:pt x="2376" y="94"/>
                  </a:lnTo>
                  <a:lnTo>
                    <a:pt x="2376" y="141"/>
                  </a:lnTo>
                  <a:lnTo>
                    <a:pt x="2428" y="141"/>
                  </a:lnTo>
                  <a:lnTo>
                    <a:pt x="2428" y="94"/>
                  </a:lnTo>
                </a:path>
                <a:path w="2428" h="505">
                  <a:moveTo>
                    <a:pt x="2428" y="0"/>
                  </a:moveTo>
                  <a:lnTo>
                    <a:pt x="2376" y="0"/>
                  </a:lnTo>
                  <a:lnTo>
                    <a:pt x="2376" y="47"/>
                  </a:lnTo>
                  <a:lnTo>
                    <a:pt x="2428" y="47"/>
                  </a:lnTo>
                  <a:lnTo>
                    <a:pt x="2428" y="0"/>
                  </a:lnTo>
                </a:path>
              </a:pathLst>
            </a:custGeom>
            <a:solidFill>
              <a:srgbClr val="00629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2" name="path"/>
            <p:cNvSpPr/>
            <p:nvPr/>
          </p:nvSpPr>
          <p:spPr>
            <a:xfrm>
              <a:off x="698982" y="11798"/>
              <a:ext cx="4005236" cy="2574569"/>
            </a:xfrm>
            <a:custGeom>
              <a:avLst/>
              <a:gdLst/>
              <a:ahLst/>
              <a:cxnLst/>
              <a:rect l="0" t="0" r="0" b="0"/>
              <a:pathLst>
                <a:path w="6307" h="4054">
                  <a:moveTo>
                    <a:pt x="6031" y="7"/>
                  </a:moveTo>
                  <a:lnTo>
                    <a:pt x="5972" y="7"/>
                  </a:lnTo>
                  <a:lnTo>
                    <a:pt x="5972" y="62"/>
                  </a:lnTo>
                  <a:lnTo>
                    <a:pt x="6031" y="62"/>
                  </a:lnTo>
                  <a:lnTo>
                    <a:pt x="6031" y="7"/>
                  </a:lnTo>
                </a:path>
                <a:path w="6307" h="4054">
                  <a:moveTo>
                    <a:pt x="6031" y="116"/>
                  </a:moveTo>
                  <a:lnTo>
                    <a:pt x="5972" y="116"/>
                  </a:lnTo>
                  <a:lnTo>
                    <a:pt x="5972" y="171"/>
                  </a:lnTo>
                  <a:lnTo>
                    <a:pt x="6031" y="171"/>
                  </a:lnTo>
                  <a:lnTo>
                    <a:pt x="6031" y="116"/>
                  </a:lnTo>
                </a:path>
                <a:path w="6307" h="4054">
                  <a:moveTo>
                    <a:pt x="6031" y="226"/>
                  </a:moveTo>
                  <a:lnTo>
                    <a:pt x="5972" y="226"/>
                  </a:lnTo>
                  <a:lnTo>
                    <a:pt x="5972" y="280"/>
                  </a:lnTo>
                  <a:lnTo>
                    <a:pt x="6031" y="280"/>
                  </a:lnTo>
                  <a:lnTo>
                    <a:pt x="6031" y="226"/>
                  </a:lnTo>
                </a:path>
                <a:path w="6307" h="4054">
                  <a:moveTo>
                    <a:pt x="6031" y="335"/>
                  </a:moveTo>
                  <a:lnTo>
                    <a:pt x="5972" y="335"/>
                  </a:lnTo>
                  <a:lnTo>
                    <a:pt x="5972" y="390"/>
                  </a:lnTo>
                  <a:lnTo>
                    <a:pt x="6031" y="390"/>
                  </a:lnTo>
                  <a:lnTo>
                    <a:pt x="6031" y="335"/>
                  </a:lnTo>
                </a:path>
                <a:path w="6307" h="4054">
                  <a:moveTo>
                    <a:pt x="6031" y="445"/>
                  </a:moveTo>
                  <a:lnTo>
                    <a:pt x="5972" y="445"/>
                  </a:lnTo>
                  <a:lnTo>
                    <a:pt x="5972" y="499"/>
                  </a:lnTo>
                  <a:lnTo>
                    <a:pt x="6031" y="499"/>
                  </a:lnTo>
                  <a:lnTo>
                    <a:pt x="6031" y="445"/>
                  </a:lnTo>
                </a:path>
                <a:path w="6307" h="4054">
                  <a:moveTo>
                    <a:pt x="6031" y="554"/>
                  </a:moveTo>
                  <a:lnTo>
                    <a:pt x="5972" y="554"/>
                  </a:lnTo>
                  <a:lnTo>
                    <a:pt x="5972" y="609"/>
                  </a:lnTo>
                  <a:lnTo>
                    <a:pt x="6031" y="609"/>
                  </a:lnTo>
                  <a:lnTo>
                    <a:pt x="6031" y="554"/>
                  </a:lnTo>
                </a:path>
                <a:path w="6307" h="4054">
                  <a:moveTo>
                    <a:pt x="6031" y="663"/>
                  </a:moveTo>
                  <a:lnTo>
                    <a:pt x="5972" y="663"/>
                  </a:lnTo>
                  <a:lnTo>
                    <a:pt x="5972" y="718"/>
                  </a:lnTo>
                  <a:lnTo>
                    <a:pt x="6031" y="718"/>
                  </a:lnTo>
                  <a:lnTo>
                    <a:pt x="6031" y="663"/>
                  </a:lnTo>
                </a:path>
                <a:path w="6307" h="4054">
                  <a:moveTo>
                    <a:pt x="6031" y="773"/>
                  </a:moveTo>
                  <a:lnTo>
                    <a:pt x="5972" y="773"/>
                  </a:lnTo>
                  <a:lnTo>
                    <a:pt x="5972" y="827"/>
                  </a:lnTo>
                  <a:lnTo>
                    <a:pt x="6031" y="827"/>
                  </a:lnTo>
                  <a:lnTo>
                    <a:pt x="6031" y="773"/>
                  </a:lnTo>
                </a:path>
                <a:path w="6307" h="4054">
                  <a:moveTo>
                    <a:pt x="6031" y="882"/>
                  </a:moveTo>
                  <a:lnTo>
                    <a:pt x="5972" y="882"/>
                  </a:lnTo>
                  <a:lnTo>
                    <a:pt x="5972" y="937"/>
                  </a:lnTo>
                  <a:lnTo>
                    <a:pt x="6031" y="937"/>
                  </a:lnTo>
                  <a:lnTo>
                    <a:pt x="6031" y="882"/>
                  </a:lnTo>
                </a:path>
                <a:path w="6307" h="4054">
                  <a:moveTo>
                    <a:pt x="6031" y="991"/>
                  </a:moveTo>
                  <a:lnTo>
                    <a:pt x="5972" y="991"/>
                  </a:lnTo>
                  <a:lnTo>
                    <a:pt x="5972" y="1046"/>
                  </a:lnTo>
                  <a:lnTo>
                    <a:pt x="6031" y="1046"/>
                  </a:lnTo>
                  <a:lnTo>
                    <a:pt x="6031" y="991"/>
                  </a:lnTo>
                </a:path>
                <a:path w="6307" h="4054">
                  <a:moveTo>
                    <a:pt x="6031" y="1101"/>
                  </a:moveTo>
                  <a:lnTo>
                    <a:pt x="5972" y="1101"/>
                  </a:lnTo>
                  <a:lnTo>
                    <a:pt x="5972" y="1155"/>
                  </a:lnTo>
                  <a:lnTo>
                    <a:pt x="6031" y="1155"/>
                  </a:lnTo>
                  <a:lnTo>
                    <a:pt x="6031" y="1101"/>
                  </a:lnTo>
                </a:path>
                <a:path w="6307" h="4054">
                  <a:moveTo>
                    <a:pt x="6031" y="1210"/>
                  </a:moveTo>
                  <a:lnTo>
                    <a:pt x="5972" y="1210"/>
                  </a:lnTo>
                  <a:lnTo>
                    <a:pt x="5972" y="1265"/>
                  </a:lnTo>
                  <a:lnTo>
                    <a:pt x="6031" y="1265"/>
                  </a:lnTo>
                  <a:lnTo>
                    <a:pt x="6031" y="1210"/>
                  </a:lnTo>
                </a:path>
                <a:path w="6307" h="4054">
                  <a:moveTo>
                    <a:pt x="6031" y="1320"/>
                  </a:moveTo>
                  <a:lnTo>
                    <a:pt x="5972" y="1320"/>
                  </a:lnTo>
                  <a:lnTo>
                    <a:pt x="5972" y="1374"/>
                  </a:lnTo>
                  <a:lnTo>
                    <a:pt x="6031" y="1374"/>
                  </a:lnTo>
                  <a:lnTo>
                    <a:pt x="6031" y="1320"/>
                  </a:lnTo>
                </a:path>
                <a:path w="6307" h="4054">
                  <a:moveTo>
                    <a:pt x="6031" y="1429"/>
                  </a:moveTo>
                  <a:lnTo>
                    <a:pt x="5972" y="1429"/>
                  </a:lnTo>
                  <a:lnTo>
                    <a:pt x="5972" y="1484"/>
                  </a:lnTo>
                  <a:lnTo>
                    <a:pt x="6031" y="1484"/>
                  </a:lnTo>
                  <a:lnTo>
                    <a:pt x="6031" y="1429"/>
                  </a:lnTo>
                </a:path>
                <a:path w="6307" h="4054">
                  <a:moveTo>
                    <a:pt x="6031" y="1538"/>
                  </a:moveTo>
                  <a:lnTo>
                    <a:pt x="5972" y="1538"/>
                  </a:lnTo>
                  <a:lnTo>
                    <a:pt x="5972" y="1593"/>
                  </a:lnTo>
                  <a:lnTo>
                    <a:pt x="6031" y="1593"/>
                  </a:lnTo>
                  <a:lnTo>
                    <a:pt x="6031" y="1538"/>
                  </a:lnTo>
                </a:path>
                <a:path w="6307" h="4054">
                  <a:moveTo>
                    <a:pt x="6031" y="1648"/>
                  </a:moveTo>
                  <a:lnTo>
                    <a:pt x="5972" y="1648"/>
                  </a:lnTo>
                  <a:lnTo>
                    <a:pt x="5972" y="1702"/>
                  </a:lnTo>
                  <a:lnTo>
                    <a:pt x="6031" y="1702"/>
                  </a:lnTo>
                  <a:lnTo>
                    <a:pt x="6031" y="1648"/>
                  </a:lnTo>
                </a:path>
                <a:path w="6307" h="4054">
                  <a:moveTo>
                    <a:pt x="6031" y="1757"/>
                  </a:moveTo>
                  <a:lnTo>
                    <a:pt x="5972" y="1757"/>
                  </a:lnTo>
                  <a:lnTo>
                    <a:pt x="5972" y="1812"/>
                  </a:lnTo>
                  <a:lnTo>
                    <a:pt x="6031" y="1812"/>
                  </a:lnTo>
                  <a:lnTo>
                    <a:pt x="6031" y="1757"/>
                  </a:lnTo>
                </a:path>
                <a:path w="6307" h="4054">
                  <a:moveTo>
                    <a:pt x="6031" y="1866"/>
                  </a:moveTo>
                  <a:lnTo>
                    <a:pt x="5972" y="1866"/>
                  </a:lnTo>
                  <a:lnTo>
                    <a:pt x="5972" y="1921"/>
                  </a:lnTo>
                  <a:lnTo>
                    <a:pt x="6031" y="1921"/>
                  </a:lnTo>
                  <a:lnTo>
                    <a:pt x="6031" y="1866"/>
                  </a:lnTo>
                </a:path>
                <a:path w="6307" h="4054">
                  <a:moveTo>
                    <a:pt x="6307" y="0"/>
                  </a:moveTo>
                  <a:lnTo>
                    <a:pt x="6247" y="0"/>
                  </a:lnTo>
                  <a:lnTo>
                    <a:pt x="6247" y="54"/>
                  </a:lnTo>
                  <a:lnTo>
                    <a:pt x="6307" y="54"/>
                  </a:lnTo>
                  <a:lnTo>
                    <a:pt x="6307" y="0"/>
                  </a:lnTo>
                </a:path>
                <a:path w="6307" h="4054">
                  <a:moveTo>
                    <a:pt x="6307" y="109"/>
                  </a:moveTo>
                  <a:lnTo>
                    <a:pt x="6247" y="109"/>
                  </a:lnTo>
                  <a:lnTo>
                    <a:pt x="6247" y="164"/>
                  </a:lnTo>
                  <a:lnTo>
                    <a:pt x="6307" y="164"/>
                  </a:lnTo>
                  <a:lnTo>
                    <a:pt x="6307" y="109"/>
                  </a:lnTo>
                </a:path>
                <a:path w="6307" h="4054">
                  <a:moveTo>
                    <a:pt x="6307" y="218"/>
                  </a:moveTo>
                  <a:lnTo>
                    <a:pt x="6247" y="218"/>
                  </a:lnTo>
                  <a:lnTo>
                    <a:pt x="6247" y="273"/>
                  </a:lnTo>
                  <a:lnTo>
                    <a:pt x="6307" y="273"/>
                  </a:lnTo>
                  <a:lnTo>
                    <a:pt x="6307" y="218"/>
                  </a:lnTo>
                </a:path>
                <a:path w="6307" h="4054">
                  <a:moveTo>
                    <a:pt x="6307" y="328"/>
                  </a:moveTo>
                  <a:lnTo>
                    <a:pt x="6247" y="328"/>
                  </a:lnTo>
                  <a:lnTo>
                    <a:pt x="6247" y="382"/>
                  </a:lnTo>
                  <a:lnTo>
                    <a:pt x="6307" y="382"/>
                  </a:lnTo>
                  <a:lnTo>
                    <a:pt x="6307" y="328"/>
                  </a:lnTo>
                </a:path>
                <a:path w="6307" h="4054">
                  <a:moveTo>
                    <a:pt x="6307" y="437"/>
                  </a:moveTo>
                  <a:lnTo>
                    <a:pt x="6247" y="437"/>
                  </a:lnTo>
                  <a:lnTo>
                    <a:pt x="6247" y="492"/>
                  </a:lnTo>
                  <a:lnTo>
                    <a:pt x="6307" y="492"/>
                  </a:lnTo>
                  <a:lnTo>
                    <a:pt x="6307" y="437"/>
                  </a:lnTo>
                </a:path>
                <a:path w="6307" h="4054">
                  <a:moveTo>
                    <a:pt x="6307" y="546"/>
                  </a:moveTo>
                  <a:lnTo>
                    <a:pt x="6247" y="546"/>
                  </a:lnTo>
                  <a:lnTo>
                    <a:pt x="6247" y="601"/>
                  </a:lnTo>
                  <a:lnTo>
                    <a:pt x="6307" y="601"/>
                  </a:lnTo>
                  <a:lnTo>
                    <a:pt x="6307" y="546"/>
                  </a:lnTo>
                </a:path>
                <a:path w="6307" h="4054">
                  <a:moveTo>
                    <a:pt x="6307" y="656"/>
                  </a:moveTo>
                  <a:lnTo>
                    <a:pt x="6247" y="656"/>
                  </a:lnTo>
                  <a:lnTo>
                    <a:pt x="6247" y="710"/>
                  </a:lnTo>
                  <a:lnTo>
                    <a:pt x="6307" y="710"/>
                  </a:lnTo>
                  <a:lnTo>
                    <a:pt x="6307" y="656"/>
                  </a:lnTo>
                </a:path>
                <a:path w="6307" h="4054">
                  <a:moveTo>
                    <a:pt x="6307" y="765"/>
                  </a:moveTo>
                  <a:lnTo>
                    <a:pt x="6247" y="765"/>
                  </a:lnTo>
                  <a:lnTo>
                    <a:pt x="6247" y="820"/>
                  </a:lnTo>
                  <a:lnTo>
                    <a:pt x="6307" y="820"/>
                  </a:lnTo>
                  <a:lnTo>
                    <a:pt x="6307" y="765"/>
                  </a:lnTo>
                </a:path>
                <a:path w="6307" h="4054">
                  <a:moveTo>
                    <a:pt x="6307" y="874"/>
                  </a:moveTo>
                  <a:lnTo>
                    <a:pt x="6247" y="874"/>
                  </a:lnTo>
                  <a:lnTo>
                    <a:pt x="6247" y="929"/>
                  </a:lnTo>
                  <a:lnTo>
                    <a:pt x="6307" y="929"/>
                  </a:lnTo>
                  <a:lnTo>
                    <a:pt x="6307" y="874"/>
                  </a:lnTo>
                </a:path>
                <a:path w="6307" h="4054">
                  <a:moveTo>
                    <a:pt x="6307" y="984"/>
                  </a:moveTo>
                  <a:lnTo>
                    <a:pt x="6247" y="984"/>
                  </a:lnTo>
                  <a:lnTo>
                    <a:pt x="6247" y="1039"/>
                  </a:lnTo>
                  <a:lnTo>
                    <a:pt x="6307" y="1039"/>
                  </a:lnTo>
                  <a:lnTo>
                    <a:pt x="6307" y="984"/>
                  </a:lnTo>
                </a:path>
                <a:path w="6307" h="4054">
                  <a:moveTo>
                    <a:pt x="6307" y="1093"/>
                  </a:moveTo>
                  <a:lnTo>
                    <a:pt x="6247" y="1093"/>
                  </a:lnTo>
                  <a:lnTo>
                    <a:pt x="6247" y="1148"/>
                  </a:lnTo>
                  <a:lnTo>
                    <a:pt x="6307" y="1148"/>
                  </a:lnTo>
                  <a:lnTo>
                    <a:pt x="6307" y="1093"/>
                  </a:lnTo>
                </a:path>
                <a:path w="6307" h="4054">
                  <a:moveTo>
                    <a:pt x="6307" y="1203"/>
                  </a:moveTo>
                  <a:lnTo>
                    <a:pt x="6247" y="1203"/>
                  </a:lnTo>
                  <a:lnTo>
                    <a:pt x="6247" y="1257"/>
                  </a:lnTo>
                  <a:lnTo>
                    <a:pt x="6307" y="1257"/>
                  </a:lnTo>
                  <a:lnTo>
                    <a:pt x="6307" y="1203"/>
                  </a:lnTo>
                </a:path>
                <a:path w="6307" h="4054">
                  <a:moveTo>
                    <a:pt x="6307" y="1312"/>
                  </a:moveTo>
                  <a:lnTo>
                    <a:pt x="6247" y="1312"/>
                  </a:lnTo>
                  <a:lnTo>
                    <a:pt x="6247" y="1367"/>
                  </a:lnTo>
                  <a:lnTo>
                    <a:pt x="6307" y="1367"/>
                  </a:lnTo>
                  <a:lnTo>
                    <a:pt x="6307" y="1312"/>
                  </a:lnTo>
                </a:path>
                <a:path w="6307" h="4054">
                  <a:moveTo>
                    <a:pt x="6307" y="1421"/>
                  </a:moveTo>
                  <a:lnTo>
                    <a:pt x="6247" y="1421"/>
                  </a:lnTo>
                  <a:lnTo>
                    <a:pt x="6247" y="1476"/>
                  </a:lnTo>
                  <a:lnTo>
                    <a:pt x="6307" y="1476"/>
                  </a:lnTo>
                  <a:lnTo>
                    <a:pt x="6307" y="1421"/>
                  </a:lnTo>
                </a:path>
                <a:path w="6307" h="4054">
                  <a:moveTo>
                    <a:pt x="6307" y="1531"/>
                  </a:moveTo>
                  <a:lnTo>
                    <a:pt x="6247" y="1531"/>
                  </a:lnTo>
                  <a:lnTo>
                    <a:pt x="6247" y="1585"/>
                  </a:lnTo>
                  <a:lnTo>
                    <a:pt x="6307" y="1585"/>
                  </a:lnTo>
                  <a:lnTo>
                    <a:pt x="6307" y="1531"/>
                  </a:lnTo>
                </a:path>
                <a:path w="6307" h="4054">
                  <a:moveTo>
                    <a:pt x="6307" y="1640"/>
                  </a:moveTo>
                  <a:lnTo>
                    <a:pt x="6247" y="1640"/>
                  </a:lnTo>
                  <a:lnTo>
                    <a:pt x="6247" y="1695"/>
                  </a:lnTo>
                  <a:lnTo>
                    <a:pt x="6307" y="1695"/>
                  </a:lnTo>
                  <a:lnTo>
                    <a:pt x="6307" y="1640"/>
                  </a:lnTo>
                </a:path>
                <a:path w="6307" h="4054">
                  <a:moveTo>
                    <a:pt x="6307" y="1749"/>
                  </a:moveTo>
                  <a:lnTo>
                    <a:pt x="6247" y="1749"/>
                  </a:lnTo>
                  <a:lnTo>
                    <a:pt x="6247" y="1804"/>
                  </a:lnTo>
                  <a:lnTo>
                    <a:pt x="6307" y="1804"/>
                  </a:lnTo>
                  <a:lnTo>
                    <a:pt x="6307" y="1749"/>
                  </a:lnTo>
                </a:path>
                <a:path w="6307" h="4054">
                  <a:moveTo>
                    <a:pt x="6307" y="1859"/>
                  </a:moveTo>
                  <a:lnTo>
                    <a:pt x="6247" y="1859"/>
                  </a:lnTo>
                  <a:lnTo>
                    <a:pt x="6247" y="1913"/>
                  </a:lnTo>
                  <a:lnTo>
                    <a:pt x="6307" y="1913"/>
                  </a:lnTo>
                  <a:lnTo>
                    <a:pt x="6307" y="1859"/>
                  </a:lnTo>
                </a:path>
                <a:path w="6307" h="4054">
                  <a:moveTo>
                    <a:pt x="6307" y="1968"/>
                  </a:moveTo>
                  <a:lnTo>
                    <a:pt x="6247" y="1968"/>
                  </a:lnTo>
                  <a:lnTo>
                    <a:pt x="6247" y="2023"/>
                  </a:lnTo>
                  <a:lnTo>
                    <a:pt x="6307" y="2023"/>
                  </a:lnTo>
                  <a:lnTo>
                    <a:pt x="6307" y="1968"/>
                  </a:lnTo>
                </a:path>
                <a:path w="6307" h="4054">
                  <a:moveTo>
                    <a:pt x="6307" y="2078"/>
                  </a:moveTo>
                  <a:lnTo>
                    <a:pt x="6247" y="2078"/>
                  </a:lnTo>
                  <a:lnTo>
                    <a:pt x="6247" y="2132"/>
                  </a:lnTo>
                  <a:lnTo>
                    <a:pt x="6307" y="2132"/>
                  </a:lnTo>
                  <a:lnTo>
                    <a:pt x="6307" y="2078"/>
                  </a:lnTo>
                </a:path>
                <a:path w="6307" h="4054">
                  <a:moveTo>
                    <a:pt x="6307" y="2187"/>
                  </a:moveTo>
                  <a:lnTo>
                    <a:pt x="6247" y="2187"/>
                  </a:lnTo>
                  <a:lnTo>
                    <a:pt x="6247" y="2242"/>
                  </a:lnTo>
                  <a:lnTo>
                    <a:pt x="6307" y="2242"/>
                  </a:lnTo>
                  <a:lnTo>
                    <a:pt x="6307" y="2187"/>
                  </a:lnTo>
                </a:path>
                <a:path w="6307" h="4054">
                  <a:moveTo>
                    <a:pt x="6307" y="2296"/>
                  </a:moveTo>
                  <a:lnTo>
                    <a:pt x="6247" y="2296"/>
                  </a:lnTo>
                  <a:lnTo>
                    <a:pt x="6247" y="2351"/>
                  </a:lnTo>
                  <a:lnTo>
                    <a:pt x="6307" y="2351"/>
                  </a:lnTo>
                  <a:lnTo>
                    <a:pt x="6307" y="2296"/>
                  </a:lnTo>
                </a:path>
                <a:path w="6307" h="4054">
                  <a:moveTo>
                    <a:pt x="6307" y="2406"/>
                  </a:moveTo>
                  <a:lnTo>
                    <a:pt x="6247" y="2406"/>
                  </a:lnTo>
                  <a:lnTo>
                    <a:pt x="6247" y="2460"/>
                  </a:lnTo>
                  <a:lnTo>
                    <a:pt x="6307" y="2460"/>
                  </a:lnTo>
                  <a:lnTo>
                    <a:pt x="6307" y="2406"/>
                  </a:lnTo>
                </a:path>
                <a:path w="6307" h="4054">
                  <a:moveTo>
                    <a:pt x="6307" y="2515"/>
                  </a:moveTo>
                  <a:lnTo>
                    <a:pt x="6247" y="2515"/>
                  </a:lnTo>
                  <a:lnTo>
                    <a:pt x="6247" y="2570"/>
                  </a:lnTo>
                  <a:lnTo>
                    <a:pt x="6307" y="2570"/>
                  </a:lnTo>
                  <a:lnTo>
                    <a:pt x="6307" y="2515"/>
                  </a:lnTo>
                </a:path>
                <a:path w="6307" h="4054">
                  <a:moveTo>
                    <a:pt x="6307" y="2624"/>
                  </a:moveTo>
                  <a:lnTo>
                    <a:pt x="6247" y="2624"/>
                  </a:lnTo>
                  <a:lnTo>
                    <a:pt x="6247" y="2679"/>
                  </a:lnTo>
                  <a:lnTo>
                    <a:pt x="6307" y="2679"/>
                  </a:lnTo>
                  <a:lnTo>
                    <a:pt x="6307" y="2624"/>
                  </a:lnTo>
                </a:path>
                <a:path w="6307" h="4054">
                  <a:moveTo>
                    <a:pt x="6307" y="2734"/>
                  </a:moveTo>
                  <a:lnTo>
                    <a:pt x="6247" y="2734"/>
                  </a:lnTo>
                  <a:lnTo>
                    <a:pt x="6247" y="2788"/>
                  </a:lnTo>
                  <a:lnTo>
                    <a:pt x="6307" y="2788"/>
                  </a:lnTo>
                  <a:lnTo>
                    <a:pt x="6307" y="2734"/>
                  </a:lnTo>
                </a:path>
                <a:path w="6307" h="4054">
                  <a:moveTo>
                    <a:pt x="6307" y="2843"/>
                  </a:moveTo>
                  <a:lnTo>
                    <a:pt x="6247" y="2843"/>
                  </a:lnTo>
                  <a:lnTo>
                    <a:pt x="6247" y="2898"/>
                  </a:lnTo>
                  <a:lnTo>
                    <a:pt x="6307" y="2898"/>
                  </a:lnTo>
                  <a:lnTo>
                    <a:pt x="6307" y="2843"/>
                  </a:lnTo>
                </a:path>
                <a:path w="6307" h="4054">
                  <a:moveTo>
                    <a:pt x="6307" y="2953"/>
                  </a:moveTo>
                  <a:lnTo>
                    <a:pt x="6247" y="2953"/>
                  </a:lnTo>
                  <a:lnTo>
                    <a:pt x="6247" y="3007"/>
                  </a:lnTo>
                  <a:lnTo>
                    <a:pt x="6307" y="3007"/>
                  </a:lnTo>
                  <a:lnTo>
                    <a:pt x="6307" y="2953"/>
                  </a:lnTo>
                </a:path>
                <a:path w="6307" h="4054">
                  <a:moveTo>
                    <a:pt x="6307" y="3062"/>
                  </a:moveTo>
                  <a:lnTo>
                    <a:pt x="6247" y="3062"/>
                  </a:lnTo>
                  <a:lnTo>
                    <a:pt x="6247" y="3117"/>
                  </a:lnTo>
                  <a:lnTo>
                    <a:pt x="6307" y="3117"/>
                  </a:lnTo>
                  <a:lnTo>
                    <a:pt x="6307" y="3062"/>
                  </a:lnTo>
                </a:path>
                <a:path w="6307" h="4054">
                  <a:moveTo>
                    <a:pt x="6307" y="3171"/>
                  </a:moveTo>
                  <a:lnTo>
                    <a:pt x="6247" y="3171"/>
                  </a:lnTo>
                  <a:lnTo>
                    <a:pt x="6247" y="3226"/>
                  </a:lnTo>
                  <a:lnTo>
                    <a:pt x="6307" y="3226"/>
                  </a:lnTo>
                  <a:lnTo>
                    <a:pt x="6307" y="3171"/>
                  </a:lnTo>
                </a:path>
                <a:path w="6307" h="4054">
                  <a:moveTo>
                    <a:pt x="6307" y="3281"/>
                  </a:moveTo>
                  <a:lnTo>
                    <a:pt x="6247" y="3281"/>
                  </a:lnTo>
                  <a:lnTo>
                    <a:pt x="6247" y="3335"/>
                  </a:lnTo>
                  <a:lnTo>
                    <a:pt x="6307" y="3335"/>
                  </a:lnTo>
                  <a:lnTo>
                    <a:pt x="6307" y="3281"/>
                  </a:lnTo>
                </a:path>
                <a:path w="6307" h="4054">
                  <a:moveTo>
                    <a:pt x="6307" y="3390"/>
                  </a:moveTo>
                  <a:lnTo>
                    <a:pt x="6247" y="3390"/>
                  </a:lnTo>
                  <a:lnTo>
                    <a:pt x="6247" y="3445"/>
                  </a:lnTo>
                  <a:lnTo>
                    <a:pt x="6307" y="3445"/>
                  </a:lnTo>
                  <a:lnTo>
                    <a:pt x="6307" y="3390"/>
                  </a:lnTo>
                </a:path>
                <a:path w="6307" h="4054">
                  <a:moveTo>
                    <a:pt x="6307" y="3499"/>
                  </a:moveTo>
                  <a:lnTo>
                    <a:pt x="6247" y="3499"/>
                  </a:lnTo>
                  <a:lnTo>
                    <a:pt x="6247" y="3554"/>
                  </a:lnTo>
                  <a:lnTo>
                    <a:pt x="6307" y="3554"/>
                  </a:lnTo>
                  <a:lnTo>
                    <a:pt x="6307" y="3499"/>
                  </a:lnTo>
                </a:path>
                <a:path w="6307" h="4054">
                  <a:moveTo>
                    <a:pt x="6307" y="3609"/>
                  </a:moveTo>
                  <a:lnTo>
                    <a:pt x="6247" y="3609"/>
                  </a:lnTo>
                  <a:lnTo>
                    <a:pt x="6247" y="3663"/>
                  </a:lnTo>
                  <a:lnTo>
                    <a:pt x="6307" y="3663"/>
                  </a:lnTo>
                  <a:lnTo>
                    <a:pt x="6307" y="3609"/>
                  </a:lnTo>
                </a:path>
                <a:path w="6307" h="4054">
                  <a:moveTo>
                    <a:pt x="6307" y="3718"/>
                  </a:moveTo>
                  <a:lnTo>
                    <a:pt x="6247" y="3718"/>
                  </a:lnTo>
                  <a:lnTo>
                    <a:pt x="6247" y="3773"/>
                  </a:lnTo>
                  <a:lnTo>
                    <a:pt x="6307" y="3773"/>
                  </a:lnTo>
                  <a:lnTo>
                    <a:pt x="6307" y="3718"/>
                  </a:lnTo>
                </a:path>
                <a:path w="6307" h="4054">
                  <a:moveTo>
                    <a:pt x="6307" y="3827"/>
                  </a:moveTo>
                  <a:lnTo>
                    <a:pt x="6247" y="3827"/>
                  </a:lnTo>
                  <a:lnTo>
                    <a:pt x="6247" y="3882"/>
                  </a:lnTo>
                  <a:lnTo>
                    <a:pt x="6307" y="3882"/>
                  </a:lnTo>
                  <a:lnTo>
                    <a:pt x="6307" y="3827"/>
                  </a:lnTo>
                </a:path>
                <a:path w="6307" h="4054">
                  <a:moveTo>
                    <a:pt x="6307" y="3937"/>
                  </a:moveTo>
                  <a:lnTo>
                    <a:pt x="6247" y="3937"/>
                  </a:lnTo>
                  <a:lnTo>
                    <a:pt x="6247" y="3992"/>
                  </a:lnTo>
                  <a:lnTo>
                    <a:pt x="6307" y="3992"/>
                  </a:lnTo>
                  <a:lnTo>
                    <a:pt x="6307" y="3937"/>
                  </a:lnTo>
                </a:path>
                <a:path w="6307" h="4054">
                  <a:moveTo>
                    <a:pt x="6256" y="3999"/>
                  </a:moveTo>
                  <a:lnTo>
                    <a:pt x="6196" y="3999"/>
                  </a:lnTo>
                  <a:lnTo>
                    <a:pt x="6196" y="4054"/>
                  </a:lnTo>
                  <a:lnTo>
                    <a:pt x="6256" y="4054"/>
                  </a:lnTo>
                  <a:lnTo>
                    <a:pt x="6256" y="3999"/>
                  </a:lnTo>
                </a:path>
                <a:path w="6307" h="4054">
                  <a:moveTo>
                    <a:pt x="6137" y="3999"/>
                  </a:moveTo>
                  <a:lnTo>
                    <a:pt x="6077" y="3999"/>
                  </a:lnTo>
                  <a:lnTo>
                    <a:pt x="6077" y="4054"/>
                  </a:lnTo>
                  <a:lnTo>
                    <a:pt x="6137" y="4054"/>
                  </a:lnTo>
                  <a:lnTo>
                    <a:pt x="6137" y="3999"/>
                  </a:lnTo>
                </a:path>
                <a:path w="6307" h="4054">
                  <a:moveTo>
                    <a:pt x="6017" y="3999"/>
                  </a:moveTo>
                  <a:lnTo>
                    <a:pt x="5958" y="3999"/>
                  </a:lnTo>
                  <a:lnTo>
                    <a:pt x="5958" y="4054"/>
                  </a:lnTo>
                  <a:lnTo>
                    <a:pt x="6017" y="4054"/>
                  </a:lnTo>
                  <a:lnTo>
                    <a:pt x="6017" y="3999"/>
                  </a:lnTo>
                </a:path>
                <a:path w="6307" h="4054">
                  <a:moveTo>
                    <a:pt x="5898" y="3999"/>
                  </a:moveTo>
                  <a:lnTo>
                    <a:pt x="5839" y="3999"/>
                  </a:lnTo>
                  <a:lnTo>
                    <a:pt x="5839" y="4054"/>
                  </a:lnTo>
                  <a:lnTo>
                    <a:pt x="5898" y="4054"/>
                  </a:lnTo>
                  <a:lnTo>
                    <a:pt x="5898" y="3999"/>
                  </a:lnTo>
                </a:path>
                <a:path w="6307" h="4054">
                  <a:moveTo>
                    <a:pt x="5779" y="3999"/>
                  </a:moveTo>
                  <a:lnTo>
                    <a:pt x="5720" y="3999"/>
                  </a:lnTo>
                  <a:lnTo>
                    <a:pt x="5720" y="4054"/>
                  </a:lnTo>
                  <a:lnTo>
                    <a:pt x="5779" y="4054"/>
                  </a:lnTo>
                  <a:lnTo>
                    <a:pt x="5779" y="3999"/>
                  </a:lnTo>
                </a:path>
                <a:path w="6307" h="4054">
                  <a:moveTo>
                    <a:pt x="5660" y="3999"/>
                  </a:moveTo>
                  <a:lnTo>
                    <a:pt x="5600" y="3999"/>
                  </a:lnTo>
                  <a:lnTo>
                    <a:pt x="5600" y="4054"/>
                  </a:lnTo>
                  <a:lnTo>
                    <a:pt x="5660" y="4054"/>
                  </a:lnTo>
                  <a:lnTo>
                    <a:pt x="5660" y="3999"/>
                  </a:lnTo>
                </a:path>
                <a:path w="6307" h="4054">
                  <a:moveTo>
                    <a:pt x="5541" y="3999"/>
                  </a:moveTo>
                  <a:lnTo>
                    <a:pt x="5481" y="3999"/>
                  </a:lnTo>
                  <a:lnTo>
                    <a:pt x="5481" y="4054"/>
                  </a:lnTo>
                  <a:lnTo>
                    <a:pt x="5541" y="4054"/>
                  </a:lnTo>
                  <a:lnTo>
                    <a:pt x="5541" y="3999"/>
                  </a:lnTo>
                </a:path>
                <a:path w="6307" h="4054">
                  <a:moveTo>
                    <a:pt x="5422" y="3999"/>
                  </a:moveTo>
                  <a:lnTo>
                    <a:pt x="5362" y="3999"/>
                  </a:lnTo>
                  <a:lnTo>
                    <a:pt x="5362" y="4054"/>
                  </a:lnTo>
                  <a:lnTo>
                    <a:pt x="5422" y="4054"/>
                  </a:lnTo>
                  <a:lnTo>
                    <a:pt x="5422" y="3999"/>
                  </a:lnTo>
                </a:path>
                <a:path w="6307" h="4054">
                  <a:moveTo>
                    <a:pt x="5302" y="3999"/>
                  </a:moveTo>
                  <a:lnTo>
                    <a:pt x="5243" y="3999"/>
                  </a:lnTo>
                  <a:lnTo>
                    <a:pt x="5243" y="4054"/>
                  </a:lnTo>
                  <a:lnTo>
                    <a:pt x="5302" y="4054"/>
                  </a:lnTo>
                  <a:lnTo>
                    <a:pt x="5302" y="3999"/>
                  </a:lnTo>
                </a:path>
                <a:path w="6307" h="4054">
                  <a:moveTo>
                    <a:pt x="5183" y="3999"/>
                  </a:moveTo>
                  <a:lnTo>
                    <a:pt x="5124" y="3999"/>
                  </a:lnTo>
                  <a:lnTo>
                    <a:pt x="5124" y="4054"/>
                  </a:lnTo>
                  <a:lnTo>
                    <a:pt x="5183" y="4054"/>
                  </a:lnTo>
                  <a:lnTo>
                    <a:pt x="5183" y="3999"/>
                  </a:lnTo>
                </a:path>
                <a:path w="6307" h="4054">
                  <a:moveTo>
                    <a:pt x="5064" y="3999"/>
                  </a:moveTo>
                  <a:lnTo>
                    <a:pt x="5005" y="3999"/>
                  </a:lnTo>
                  <a:lnTo>
                    <a:pt x="5005" y="4054"/>
                  </a:lnTo>
                  <a:lnTo>
                    <a:pt x="5064" y="4054"/>
                  </a:lnTo>
                  <a:lnTo>
                    <a:pt x="5064" y="3999"/>
                  </a:lnTo>
                </a:path>
                <a:path w="6307" h="4054">
                  <a:moveTo>
                    <a:pt x="4945" y="3999"/>
                  </a:moveTo>
                  <a:lnTo>
                    <a:pt x="4885" y="3999"/>
                  </a:lnTo>
                  <a:lnTo>
                    <a:pt x="4885" y="4054"/>
                  </a:lnTo>
                  <a:lnTo>
                    <a:pt x="4945" y="4054"/>
                  </a:lnTo>
                  <a:lnTo>
                    <a:pt x="4945" y="3999"/>
                  </a:lnTo>
                </a:path>
                <a:path w="6307" h="4054">
                  <a:moveTo>
                    <a:pt x="4826" y="3999"/>
                  </a:moveTo>
                  <a:lnTo>
                    <a:pt x="4766" y="3999"/>
                  </a:lnTo>
                  <a:lnTo>
                    <a:pt x="4766" y="4054"/>
                  </a:lnTo>
                  <a:lnTo>
                    <a:pt x="4826" y="4054"/>
                  </a:lnTo>
                  <a:lnTo>
                    <a:pt x="4826" y="3999"/>
                  </a:lnTo>
                </a:path>
                <a:path w="6307" h="4054">
                  <a:moveTo>
                    <a:pt x="4707" y="3999"/>
                  </a:moveTo>
                  <a:lnTo>
                    <a:pt x="4647" y="3999"/>
                  </a:lnTo>
                  <a:lnTo>
                    <a:pt x="4647" y="4054"/>
                  </a:lnTo>
                  <a:lnTo>
                    <a:pt x="4707" y="4054"/>
                  </a:lnTo>
                  <a:lnTo>
                    <a:pt x="4707" y="3999"/>
                  </a:lnTo>
                </a:path>
                <a:path w="6307" h="4054">
                  <a:moveTo>
                    <a:pt x="4587" y="3999"/>
                  </a:moveTo>
                  <a:lnTo>
                    <a:pt x="4528" y="3999"/>
                  </a:lnTo>
                  <a:lnTo>
                    <a:pt x="4528" y="4054"/>
                  </a:lnTo>
                  <a:lnTo>
                    <a:pt x="4587" y="4054"/>
                  </a:lnTo>
                  <a:lnTo>
                    <a:pt x="4587" y="3999"/>
                  </a:lnTo>
                </a:path>
                <a:path w="6307" h="4054">
                  <a:moveTo>
                    <a:pt x="4468" y="3999"/>
                  </a:moveTo>
                  <a:lnTo>
                    <a:pt x="4409" y="3999"/>
                  </a:lnTo>
                  <a:lnTo>
                    <a:pt x="4409" y="4054"/>
                  </a:lnTo>
                  <a:lnTo>
                    <a:pt x="4468" y="4054"/>
                  </a:lnTo>
                  <a:lnTo>
                    <a:pt x="4468" y="3999"/>
                  </a:lnTo>
                </a:path>
                <a:path w="6307" h="4054">
                  <a:moveTo>
                    <a:pt x="4349" y="3999"/>
                  </a:moveTo>
                  <a:lnTo>
                    <a:pt x="4290" y="3999"/>
                  </a:lnTo>
                  <a:lnTo>
                    <a:pt x="4290" y="4054"/>
                  </a:lnTo>
                  <a:lnTo>
                    <a:pt x="4349" y="4054"/>
                  </a:lnTo>
                  <a:lnTo>
                    <a:pt x="4349" y="3999"/>
                  </a:lnTo>
                </a:path>
                <a:path w="6307" h="4054">
                  <a:moveTo>
                    <a:pt x="4230" y="3999"/>
                  </a:moveTo>
                  <a:lnTo>
                    <a:pt x="4170" y="3999"/>
                  </a:lnTo>
                  <a:lnTo>
                    <a:pt x="4170" y="4054"/>
                  </a:lnTo>
                  <a:lnTo>
                    <a:pt x="4230" y="4054"/>
                  </a:lnTo>
                  <a:lnTo>
                    <a:pt x="4230" y="3999"/>
                  </a:lnTo>
                </a:path>
                <a:path w="6307" h="4054">
                  <a:moveTo>
                    <a:pt x="4111" y="3999"/>
                  </a:moveTo>
                  <a:lnTo>
                    <a:pt x="4051" y="3999"/>
                  </a:lnTo>
                  <a:lnTo>
                    <a:pt x="4051" y="4054"/>
                  </a:lnTo>
                  <a:lnTo>
                    <a:pt x="4111" y="4054"/>
                  </a:lnTo>
                  <a:lnTo>
                    <a:pt x="4111" y="3999"/>
                  </a:lnTo>
                </a:path>
                <a:path w="6307" h="4054">
                  <a:moveTo>
                    <a:pt x="3992" y="3999"/>
                  </a:moveTo>
                  <a:lnTo>
                    <a:pt x="3932" y="3999"/>
                  </a:lnTo>
                  <a:lnTo>
                    <a:pt x="3932" y="4054"/>
                  </a:lnTo>
                  <a:lnTo>
                    <a:pt x="3992" y="4054"/>
                  </a:lnTo>
                  <a:lnTo>
                    <a:pt x="3992" y="3999"/>
                  </a:lnTo>
                </a:path>
                <a:path w="6307" h="4054">
                  <a:moveTo>
                    <a:pt x="3872" y="3999"/>
                  </a:moveTo>
                  <a:lnTo>
                    <a:pt x="3813" y="3999"/>
                  </a:lnTo>
                  <a:lnTo>
                    <a:pt x="3813" y="4054"/>
                  </a:lnTo>
                  <a:lnTo>
                    <a:pt x="3872" y="4054"/>
                  </a:lnTo>
                  <a:lnTo>
                    <a:pt x="3872" y="3999"/>
                  </a:lnTo>
                </a:path>
                <a:path w="6307" h="4054">
                  <a:moveTo>
                    <a:pt x="3753" y="3999"/>
                  </a:moveTo>
                  <a:lnTo>
                    <a:pt x="3694" y="3999"/>
                  </a:lnTo>
                  <a:lnTo>
                    <a:pt x="3694" y="4054"/>
                  </a:lnTo>
                  <a:lnTo>
                    <a:pt x="3753" y="4054"/>
                  </a:lnTo>
                  <a:lnTo>
                    <a:pt x="3753" y="3999"/>
                  </a:lnTo>
                </a:path>
                <a:path w="6307" h="4054">
                  <a:moveTo>
                    <a:pt x="3634" y="3999"/>
                  </a:moveTo>
                  <a:lnTo>
                    <a:pt x="3575" y="3999"/>
                  </a:lnTo>
                  <a:lnTo>
                    <a:pt x="3575" y="4054"/>
                  </a:lnTo>
                  <a:lnTo>
                    <a:pt x="3634" y="4054"/>
                  </a:lnTo>
                  <a:lnTo>
                    <a:pt x="3634" y="3999"/>
                  </a:lnTo>
                </a:path>
                <a:path w="6307" h="4054">
                  <a:moveTo>
                    <a:pt x="3515" y="3999"/>
                  </a:moveTo>
                  <a:lnTo>
                    <a:pt x="3455" y="3999"/>
                  </a:lnTo>
                  <a:lnTo>
                    <a:pt x="3455" y="4054"/>
                  </a:lnTo>
                  <a:lnTo>
                    <a:pt x="3515" y="4054"/>
                  </a:lnTo>
                  <a:lnTo>
                    <a:pt x="3515" y="3999"/>
                  </a:lnTo>
                </a:path>
                <a:path w="6307" h="4054">
                  <a:moveTo>
                    <a:pt x="3396" y="3999"/>
                  </a:moveTo>
                  <a:lnTo>
                    <a:pt x="3336" y="3999"/>
                  </a:lnTo>
                  <a:lnTo>
                    <a:pt x="3336" y="4054"/>
                  </a:lnTo>
                  <a:lnTo>
                    <a:pt x="3396" y="4054"/>
                  </a:lnTo>
                  <a:lnTo>
                    <a:pt x="3396" y="3999"/>
                  </a:lnTo>
                </a:path>
                <a:path w="6307" h="4054">
                  <a:moveTo>
                    <a:pt x="3277" y="3999"/>
                  </a:moveTo>
                  <a:lnTo>
                    <a:pt x="3217" y="3999"/>
                  </a:lnTo>
                  <a:lnTo>
                    <a:pt x="3217" y="4054"/>
                  </a:lnTo>
                  <a:lnTo>
                    <a:pt x="3277" y="4054"/>
                  </a:lnTo>
                  <a:lnTo>
                    <a:pt x="3277" y="3999"/>
                  </a:lnTo>
                </a:path>
                <a:path w="6307" h="4054">
                  <a:moveTo>
                    <a:pt x="3157" y="3999"/>
                  </a:moveTo>
                  <a:lnTo>
                    <a:pt x="3098" y="3999"/>
                  </a:lnTo>
                  <a:lnTo>
                    <a:pt x="3098" y="4054"/>
                  </a:lnTo>
                  <a:lnTo>
                    <a:pt x="3157" y="4054"/>
                  </a:lnTo>
                  <a:lnTo>
                    <a:pt x="3157" y="3999"/>
                  </a:lnTo>
                </a:path>
                <a:path w="6307" h="4054">
                  <a:moveTo>
                    <a:pt x="3038" y="3999"/>
                  </a:moveTo>
                  <a:lnTo>
                    <a:pt x="2979" y="3999"/>
                  </a:lnTo>
                  <a:lnTo>
                    <a:pt x="2979" y="4054"/>
                  </a:lnTo>
                  <a:lnTo>
                    <a:pt x="3038" y="4054"/>
                  </a:lnTo>
                  <a:lnTo>
                    <a:pt x="3038" y="3999"/>
                  </a:lnTo>
                </a:path>
                <a:path w="6307" h="4054">
                  <a:moveTo>
                    <a:pt x="2919" y="3999"/>
                  </a:moveTo>
                  <a:lnTo>
                    <a:pt x="2860" y="3999"/>
                  </a:lnTo>
                  <a:lnTo>
                    <a:pt x="2860" y="4054"/>
                  </a:lnTo>
                  <a:lnTo>
                    <a:pt x="2919" y="4054"/>
                  </a:lnTo>
                  <a:lnTo>
                    <a:pt x="2919" y="3999"/>
                  </a:lnTo>
                </a:path>
                <a:path w="6307" h="4054">
                  <a:moveTo>
                    <a:pt x="2800" y="3999"/>
                  </a:moveTo>
                  <a:lnTo>
                    <a:pt x="2740" y="3999"/>
                  </a:lnTo>
                  <a:lnTo>
                    <a:pt x="2740" y="4054"/>
                  </a:lnTo>
                  <a:lnTo>
                    <a:pt x="2800" y="4054"/>
                  </a:lnTo>
                  <a:lnTo>
                    <a:pt x="2800" y="3999"/>
                  </a:lnTo>
                </a:path>
                <a:path w="6307" h="4054">
                  <a:moveTo>
                    <a:pt x="2681" y="3999"/>
                  </a:moveTo>
                  <a:lnTo>
                    <a:pt x="2621" y="3999"/>
                  </a:lnTo>
                  <a:lnTo>
                    <a:pt x="2621" y="4054"/>
                  </a:lnTo>
                  <a:lnTo>
                    <a:pt x="2681" y="4054"/>
                  </a:lnTo>
                  <a:lnTo>
                    <a:pt x="2681" y="3999"/>
                  </a:lnTo>
                </a:path>
                <a:path w="6307" h="4054">
                  <a:moveTo>
                    <a:pt x="2562" y="3999"/>
                  </a:moveTo>
                  <a:lnTo>
                    <a:pt x="2502" y="3999"/>
                  </a:lnTo>
                  <a:lnTo>
                    <a:pt x="2502" y="4054"/>
                  </a:lnTo>
                  <a:lnTo>
                    <a:pt x="2562" y="4054"/>
                  </a:lnTo>
                  <a:lnTo>
                    <a:pt x="2562" y="3999"/>
                  </a:lnTo>
                </a:path>
                <a:path w="6307" h="4054">
                  <a:moveTo>
                    <a:pt x="2442" y="3999"/>
                  </a:moveTo>
                  <a:lnTo>
                    <a:pt x="2383" y="3999"/>
                  </a:lnTo>
                  <a:lnTo>
                    <a:pt x="2383" y="4054"/>
                  </a:lnTo>
                  <a:lnTo>
                    <a:pt x="2442" y="4054"/>
                  </a:lnTo>
                  <a:lnTo>
                    <a:pt x="2442" y="3999"/>
                  </a:lnTo>
                </a:path>
                <a:path w="6307" h="4054">
                  <a:moveTo>
                    <a:pt x="2323" y="3999"/>
                  </a:moveTo>
                  <a:lnTo>
                    <a:pt x="2264" y="3999"/>
                  </a:lnTo>
                  <a:lnTo>
                    <a:pt x="2264" y="4054"/>
                  </a:lnTo>
                  <a:lnTo>
                    <a:pt x="2323" y="4054"/>
                  </a:lnTo>
                  <a:lnTo>
                    <a:pt x="2323" y="3999"/>
                  </a:lnTo>
                </a:path>
                <a:path w="6307" h="4054">
                  <a:moveTo>
                    <a:pt x="2204" y="3999"/>
                  </a:moveTo>
                  <a:lnTo>
                    <a:pt x="2145" y="3999"/>
                  </a:lnTo>
                  <a:lnTo>
                    <a:pt x="2145" y="4054"/>
                  </a:lnTo>
                  <a:lnTo>
                    <a:pt x="2204" y="4054"/>
                  </a:lnTo>
                  <a:lnTo>
                    <a:pt x="2204" y="3999"/>
                  </a:lnTo>
                </a:path>
                <a:path w="6307" h="4054">
                  <a:moveTo>
                    <a:pt x="2085" y="3999"/>
                  </a:moveTo>
                  <a:lnTo>
                    <a:pt x="2025" y="3999"/>
                  </a:lnTo>
                  <a:lnTo>
                    <a:pt x="2025" y="4054"/>
                  </a:lnTo>
                  <a:lnTo>
                    <a:pt x="2085" y="4054"/>
                  </a:lnTo>
                  <a:lnTo>
                    <a:pt x="2085" y="3999"/>
                  </a:lnTo>
                </a:path>
                <a:path w="6307" h="4054">
                  <a:moveTo>
                    <a:pt x="1966" y="3999"/>
                  </a:moveTo>
                  <a:lnTo>
                    <a:pt x="1906" y="3999"/>
                  </a:lnTo>
                  <a:lnTo>
                    <a:pt x="1906" y="4054"/>
                  </a:lnTo>
                  <a:lnTo>
                    <a:pt x="1966" y="4054"/>
                  </a:lnTo>
                  <a:lnTo>
                    <a:pt x="1966" y="3999"/>
                  </a:lnTo>
                </a:path>
                <a:path w="6307" h="4054">
                  <a:moveTo>
                    <a:pt x="1847" y="3999"/>
                  </a:moveTo>
                  <a:lnTo>
                    <a:pt x="1787" y="3999"/>
                  </a:lnTo>
                  <a:lnTo>
                    <a:pt x="1787" y="4054"/>
                  </a:lnTo>
                  <a:lnTo>
                    <a:pt x="1847" y="4054"/>
                  </a:lnTo>
                  <a:lnTo>
                    <a:pt x="1847" y="3999"/>
                  </a:lnTo>
                </a:path>
                <a:path w="6307" h="4054">
                  <a:moveTo>
                    <a:pt x="1727" y="3999"/>
                  </a:moveTo>
                  <a:lnTo>
                    <a:pt x="1668" y="3999"/>
                  </a:lnTo>
                  <a:lnTo>
                    <a:pt x="1668" y="4054"/>
                  </a:lnTo>
                  <a:lnTo>
                    <a:pt x="1727" y="4054"/>
                  </a:lnTo>
                  <a:lnTo>
                    <a:pt x="1727" y="3999"/>
                  </a:lnTo>
                </a:path>
                <a:path w="6307" h="4054">
                  <a:moveTo>
                    <a:pt x="1608" y="3999"/>
                  </a:moveTo>
                  <a:lnTo>
                    <a:pt x="1549" y="3999"/>
                  </a:lnTo>
                  <a:lnTo>
                    <a:pt x="1549" y="4054"/>
                  </a:lnTo>
                  <a:lnTo>
                    <a:pt x="1608" y="4054"/>
                  </a:lnTo>
                  <a:lnTo>
                    <a:pt x="1608" y="3999"/>
                  </a:lnTo>
                </a:path>
                <a:path w="6307" h="4054">
                  <a:moveTo>
                    <a:pt x="1489" y="3999"/>
                  </a:moveTo>
                  <a:lnTo>
                    <a:pt x="1430" y="3999"/>
                  </a:lnTo>
                  <a:lnTo>
                    <a:pt x="1430" y="4054"/>
                  </a:lnTo>
                  <a:lnTo>
                    <a:pt x="1489" y="4054"/>
                  </a:lnTo>
                  <a:lnTo>
                    <a:pt x="1489" y="3999"/>
                  </a:lnTo>
                </a:path>
                <a:path w="6307" h="4054">
                  <a:moveTo>
                    <a:pt x="1370" y="3999"/>
                  </a:moveTo>
                  <a:lnTo>
                    <a:pt x="1310" y="3999"/>
                  </a:lnTo>
                  <a:lnTo>
                    <a:pt x="1310" y="4054"/>
                  </a:lnTo>
                  <a:lnTo>
                    <a:pt x="1370" y="4054"/>
                  </a:lnTo>
                  <a:lnTo>
                    <a:pt x="1370" y="3999"/>
                  </a:lnTo>
                </a:path>
                <a:path w="6307" h="4054">
                  <a:moveTo>
                    <a:pt x="1251" y="3999"/>
                  </a:moveTo>
                  <a:lnTo>
                    <a:pt x="1191" y="3999"/>
                  </a:lnTo>
                  <a:lnTo>
                    <a:pt x="1191" y="4054"/>
                  </a:lnTo>
                  <a:lnTo>
                    <a:pt x="1251" y="4054"/>
                  </a:lnTo>
                  <a:lnTo>
                    <a:pt x="1251" y="3999"/>
                  </a:lnTo>
                </a:path>
                <a:path w="6307" h="4054">
                  <a:moveTo>
                    <a:pt x="1132" y="3999"/>
                  </a:moveTo>
                  <a:lnTo>
                    <a:pt x="1072" y="3999"/>
                  </a:lnTo>
                  <a:lnTo>
                    <a:pt x="1072" y="4054"/>
                  </a:lnTo>
                  <a:lnTo>
                    <a:pt x="1132" y="4054"/>
                  </a:lnTo>
                  <a:lnTo>
                    <a:pt x="1132" y="3999"/>
                  </a:lnTo>
                </a:path>
                <a:path w="6307" h="4054">
                  <a:moveTo>
                    <a:pt x="1012" y="3999"/>
                  </a:moveTo>
                  <a:lnTo>
                    <a:pt x="953" y="3999"/>
                  </a:lnTo>
                  <a:lnTo>
                    <a:pt x="953" y="4054"/>
                  </a:lnTo>
                  <a:lnTo>
                    <a:pt x="1012" y="4054"/>
                  </a:lnTo>
                  <a:lnTo>
                    <a:pt x="1012" y="3999"/>
                  </a:lnTo>
                </a:path>
                <a:path w="6307" h="4054">
                  <a:moveTo>
                    <a:pt x="893" y="3999"/>
                  </a:moveTo>
                  <a:lnTo>
                    <a:pt x="834" y="3999"/>
                  </a:lnTo>
                  <a:lnTo>
                    <a:pt x="834" y="4054"/>
                  </a:lnTo>
                  <a:lnTo>
                    <a:pt x="893" y="4054"/>
                  </a:lnTo>
                  <a:lnTo>
                    <a:pt x="893" y="3999"/>
                  </a:lnTo>
                </a:path>
                <a:path w="6307" h="4054">
                  <a:moveTo>
                    <a:pt x="774" y="3999"/>
                  </a:moveTo>
                  <a:lnTo>
                    <a:pt x="715" y="3999"/>
                  </a:lnTo>
                  <a:lnTo>
                    <a:pt x="715" y="4054"/>
                  </a:lnTo>
                  <a:lnTo>
                    <a:pt x="774" y="4054"/>
                  </a:lnTo>
                  <a:lnTo>
                    <a:pt x="774" y="3999"/>
                  </a:lnTo>
                </a:path>
                <a:path w="6307" h="4054">
                  <a:moveTo>
                    <a:pt x="655" y="3999"/>
                  </a:moveTo>
                  <a:lnTo>
                    <a:pt x="595" y="3999"/>
                  </a:lnTo>
                  <a:lnTo>
                    <a:pt x="595" y="4054"/>
                  </a:lnTo>
                  <a:lnTo>
                    <a:pt x="655" y="4054"/>
                  </a:lnTo>
                  <a:lnTo>
                    <a:pt x="655" y="3999"/>
                  </a:lnTo>
                </a:path>
                <a:path w="6307" h="4054">
                  <a:moveTo>
                    <a:pt x="536" y="3999"/>
                  </a:moveTo>
                  <a:lnTo>
                    <a:pt x="476" y="3999"/>
                  </a:lnTo>
                  <a:lnTo>
                    <a:pt x="476" y="4054"/>
                  </a:lnTo>
                  <a:lnTo>
                    <a:pt x="536" y="4054"/>
                  </a:lnTo>
                  <a:lnTo>
                    <a:pt x="536" y="3999"/>
                  </a:lnTo>
                </a:path>
                <a:path w="6307" h="4054">
                  <a:moveTo>
                    <a:pt x="417" y="3999"/>
                  </a:moveTo>
                  <a:lnTo>
                    <a:pt x="357" y="3999"/>
                  </a:lnTo>
                  <a:lnTo>
                    <a:pt x="357" y="4054"/>
                  </a:lnTo>
                  <a:lnTo>
                    <a:pt x="417" y="4054"/>
                  </a:lnTo>
                  <a:lnTo>
                    <a:pt x="417" y="3999"/>
                  </a:lnTo>
                </a:path>
                <a:path w="6307" h="4054">
                  <a:moveTo>
                    <a:pt x="297" y="3999"/>
                  </a:moveTo>
                  <a:lnTo>
                    <a:pt x="238" y="3999"/>
                  </a:lnTo>
                  <a:lnTo>
                    <a:pt x="238" y="4054"/>
                  </a:lnTo>
                  <a:lnTo>
                    <a:pt x="297" y="4054"/>
                  </a:lnTo>
                  <a:lnTo>
                    <a:pt x="297" y="3999"/>
                  </a:lnTo>
                </a:path>
                <a:path w="6307" h="4054">
                  <a:moveTo>
                    <a:pt x="178" y="3999"/>
                  </a:moveTo>
                  <a:lnTo>
                    <a:pt x="119" y="3999"/>
                  </a:lnTo>
                  <a:lnTo>
                    <a:pt x="119" y="4054"/>
                  </a:lnTo>
                  <a:lnTo>
                    <a:pt x="178" y="4054"/>
                  </a:lnTo>
                  <a:lnTo>
                    <a:pt x="178" y="3999"/>
                  </a:lnTo>
                </a:path>
                <a:path w="6307" h="4054">
                  <a:moveTo>
                    <a:pt x="0" y="4039"/>
                  </a:moveTo>
                  <a:lnTo>
                    <a:pt x="0" y="4054"/>
                  </a:lnTo>
                  <a:lnTo>
                    <a:pt x="21" y="4054"/>
                  </a:lnTo>
                  <a:lnTo>
                    <a:pt x="0" y="4039"/>
                  </a:lnTo>
                </a:path>
                <a:path w="6307" h="4054">
                  <a:moveTo>
                    <a:pt x="59" y="3999"/>
                  </a:moveTo>
                  <a:lnTo>
                    <a:pt x="21" y="3999"/>
                  </a:lnTo>
                  <a:lnTo>
                    <a:pt x="0" y="4014"/>
                  </a:lnTo>
                  <a:lnTo>
                    <a:pt x="0" y="4039"/>
                  </a:lnTo>
                  <a:lnTo>
                    <a:pt x="21" y="4054"/>
                  </a:lnTo>
                  <a:lnTo>
                    <a:pt x="59" y="4054"/>
                  </a:lnTo>
                  <a:lnTo>
                    <a:pt x="59" y="3999"/>
                  </a:lnTo>
                </a:path>
                <a:path w="6307" h="4054">
                  <a:moveTo>
                    <a:pt x="21" y="3999"/>
                  </a:moveTo>
                  <a:lnTo>
                    <a:pt x="0" y="3999"/>
                  </a:lnTo>
                  <a:lnTo>
                    <a:pt x="0" y="4014"/>
                  </a:lnTo>
                  <a:lnTo>
                    <a:pt x="21" y="3999"/>
                  </a:lnTo>
                </a:path>
              </a:pathLst>
            </a:custGeom>
            <a:solidFill>
              <a:srgbClr val="5382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4" name="path"/>
            <p:cNvSpPr/>
            <p:nvPr/>
          </p:nvSpPr>
          <p:spPr>
            <a:xfrm>
              <a:off x="0" y="0"/>
              <a:ext cx="1197139" cy="361530"/>
            </a:xfrm>
            <a:custGeom>
              <a:avLst/>
              <a:gdLst/>
              <a:ahLst/>
              <a:cxnLst/>
              <a:rect l="0" t="0" r="0" b="0"/>
              <a:pathLst>
                <a:path w="1885" h="569">
                  <a:moveTo>
                    <a:pt x="110" y="84"/>
                  </a:moveTo>
                  <a:lnTo>
                    <a:pt x="111" y="85"/>
                  </a:lnTo>
                  <a:lnTo>
                    <a:pt x="110" y="84"/>
                  </a:lnTo>
                </a:path>
                <a:path w="1885" h="569">
                  <a:moveTo>
                    <a:pt x="86" y="68"/>
                  </a:moveTo>
                  <a:lnTo>
                    <a:pt x="87" y="68"/>
                  </a:lnTo>
                  <a:lnTo>
                    <a:pt x="86" y="68"/>
                  </a:lnTo>
                </a:path>
                <a:path w="1885" h="569">
                  <a:moveTo>
                    <a:pt x="63" y="51"/>
                  </a:moveTo>
                  <a:lnTo>
                    <a:pt x="63" y="51"/>
                  </a:lnTo>
                  <a:lnTo>
                    <a:pt x="63" y="51"/>
                  </a:lnTo>
                </a:path>
                <a:path w="1885" h="569">
                  <a:moveTo>
                    <a:pt x="40" y="34"/>
                  </a:moveTo>
                  <a:lnTo>
                    <a:pt x="41" y="34"/>
                  </a:lnTo>
                  <a:lnTo>
                    <a:pt x="40" y="34"/>
                  </a:lnTo>
                </a:path>
                <a:path w="1885" h="569">
                  <a:moveTo>
                    <a:pt x="20" y="17"/>
                  </a:moveTo>
                  <a:lnTo>
                    <a:pt x="20" y="17"/>
                  </a:lnTo>
                  <a:lnTo>
                    <a:pt x="20" y="17"/>
                  </a:lnTo>
                </a:path>
                <a:path w="1885" h="5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  <a:path w="1885" h="569">
                  <a:moveTo>
                    <a:pt x="162" y="117"/>
                  </a:moveTo>
                  <a:lnTo>
                    <a:pt x="131" y="160"/>
                  </a:lnTo>
                  <a:lnTo>
                    <a:pt x="132" y="160"/>
                  </a:lnTo>
                  <a:lnTo>
                    <a:pt x="161" y="177"/>
                  </a:lnTo>
                  <a:lnTo>
                    <a:pt x="190" y="193"/>
                  </a:lnTo>
                  <a:lnTo>
                    <a:pt x="220" y="210"/>
                  </a:lnTo>
                  <a:lnTo>
                    <a:pt x="252" y="226"/>
                  </a:lnTo>
                  <a:lnTo>
                    <a:pt x="277" y="238"/>
                  </a:lnTo>
                  <a:lnTo>
                    <a:pt x="303" y="194"/>
                  </a:lnTo>
                  <a:lnTo>
                    <a:pt x="278" y="181"/>
                  </a:lnTo>
                  <a:lnTo>
                    <a:pt x="248" y="166"/>
                  </a:lnTo>
                  <a:lnTo>
                    <a:pt x="219" y="150"/>
                  </a:lnTo>
                  <a:lnTo>
                    <a:pt x="190" y="134"/>
                  </a:lnTo>
                  <a:lnTo>
                    <a:pt x="162" y="117"/>
                  </a:lnTo>
                </a:path>
                <a:path w="1885" h="569">
                  <a:moveTo>
                    <a:pt x="278" y="181"/>
                  </a:moveTo>
                  <a:lnTo>
                    <a:pt x="279" y="181"/>
                  </a:lnTo>
                  <a:lnTo>
                    <a:pt x="278" y="181"/>
                  </a:lnTo>
                </a:path>
                <a:path w="1885" h="569">
                  <a:moveTo>
                    <a:pt x="248" y="165"/>
                  </a:moveTo>
                  <a:lnTo>
                    <a:pt x="248" y="166"/>
                  </a:lnTo>
                  <a:lnTo>
                    <a:pt x="248" y="165"/>
                  </a:lnTo>
                </a:path>
                <a:path w="1885" h="569">
                  <a:moveTo>
                    <a:pt x="218" y="150"/>
                  </a:moveTo>
                  <a:lnTo>
                    <a:pt x="219" y="150"/>
                  </a:lnTo>
                  <a:lnTo>
                    <a:pt x="218" y="150"/>
                  </a:lnTo>
                </a:path>
                <a:path w="1885" h="569">
                  <a:moveTo>
                    <a:pt x="190" y="134"/>
                  </a:moveTo>
                  <a:lnTo>
                    <a:pt x="190" y="134"/>
                  </a:lnTo>
                  <a:lnTo>
                    <a:pt x="190" y="134"/>
                  </a:lnTo>
                </a:path>
                <a:path w="1885" h="569">
                  <a:moveTo>
                    <a:pt x="162" y="117"/>
                  </a:moveTo>
                  <a:lnTo>
                    <a:pt x="163" y="118"/>
                  </a:lnTo>
                  <a:lnTo>
                    <a:pt x="162" y="117"/>
                  </a:lnTo>
                </a:path>
                <a:path w="1885" h="569">
                  <a:moveTo>
                    <a:pt x="479" y="270"/>
                  </a:moveTo>
                  <a:lnTo>
                    <a:pt x="479" y="270"/>
                  </a:lnTo>
                  <a:lnTo>
                    <a:pt x="479" y="270"/>
                  </a:lnTo>
                </a:path>
                <a:path w="1885" h="569">
                  <a:moveTo>
                    <a:pt x="443" y="256"/>
                  </a:moveTo>
                  <a:lnTo>
                    <a:pt x="443" y="256"/>
                  </a:lnTo>
                  <a:lnTo>
                    <a:pt x="443" y="256"/>
                  </a:lnTo>
                </a:path>
                <a:path w="1885" h="569">
                  <a:moveTo>
                    <a:pt x="409" y="241"/>
                  </a:moveTo>
                  <a:lnTo>
                    <a:pt x="409" y="241"/>
                  </a:lnTo>
                  <a:lnTo>
                    <a:pt x="409" y="241"/>
                  </a:lnTo>
                </a:path>
                <a:path w="1885" h="569">
                  <a:moveTo>
                    <a:pt x="375" y="227"/>
                  </a:moveTo>
                  <a:lnTo>
                    <a:pt x="375" y="227"/>
                  </a:lnTo>
                  <a:lnTo>
                    <a:pt x="375" y="227"/>
                  </a:lnTo>
                </a:path>
                <a:path w="1885" h="569">
                  <a:moveTo>
                    <a:pt x="1775" y="543"/>
                  </a:moveTo>
                  <a:lnTo>
                    <a:pt x="1729" y="567"/>
                  </a:lnTo>
                  <a:lnTo>
                    <a:pt x="1787" y="569"/>
                  </a:lnTo>
                  <a:lnTo>
                    <a:pt x="1789" y="569"/>
                  </a:lnTo>
                  <a:lnTo>
                    <a:pt x="1789" y="551"/>
                  </a:lnTo>
                  <a:lnTo>
                    <a:pt x="1775" y="543"/>
                  </a:lnTo>
                </a:path>
                <a:path w="1885" h="569">
                  <a:moveTo>
                    <a:pt x="1789" y="551"/>
                  </a:moveTo>
                  <a:lnTo>
                    <a:pt x="1789" y="569"/>
                  </a:lnTo>
                  <a:lnTo>
                    <a:pt x="1838" y="569"/>
                  </a:lnTo>
                  <a:lnTo>
                    <a:pt x="1844" y="566"/>
                  </a:lnTo>
                  <a:lnTo>
                    <a:pt x="1815" y="566"/>
                  </a:lnTo>
                  <a:lnTo>
                    <a:pt x="1789" y="551"/>
                  </a:lnTo>
                </a:path>
                <a:path w="1885" h="569">
                  <a:moveTo>
                    <a:pt x="1816" y="522"/>
                  </a:moveTo>
                  <a:lnTo>
                    <a:pt x="1789" y="536"/>
                  </a:lnTo>
                  <a:lnTo>
                    <a:pt x="1789" y="551"/>
                  </a:lnTo>
                  <a:lnTo>
                    <a:pt x="1815" y="566"/>
                  </a:lnTo>
                  <a:lnTo>
                    <a:pt x="1816" y="522"/>
                  </a:lnTo>
                </a:path>
                <a:path w="1885" h="569">
                  <a:moveTo>
                    <a:pt x="1843" y="522"/>
                  </a:moveTo>
                  <a:lnTo>
                    <a:pt x="1816" y="522"/>
                  </a:lnTo>
                  <a:lnTo>
                    <a:pt x="1815" y="566"/>
                  </a:lnTo>
                  <a:lnTo>
                    <a:pt x="1844" y="566"/>
                  </a:lnTo>
                  <a:lnTo>
                    <a:pt x="1885" y="544"/>
                  </a:lnTo>
                  <a:lnTo>
                    <a:pt x="1843" y="522"/>
                  </a:lnTo>
                </a:path>
                <a:path w="1885" h="569">
                  <a:moveTo>
                    <a:pt x="1789" y="536"/>
                  </a:moveTo>
                  <a:lnTo>
                    <a:pt x="1775" y="543"/>
                  </a:lnTo>
                  <a:lnTo>
                    <a:pt x="1789" y="551"/>
                  </a:lnTo>
                  <a:lnTo>
                    <a:pt x="1789" y="536"/>
                  </a:lnTo>
                </a:path>
                <a:path w="1885" h="569">
                  <a:moveTo>
                    <a:pt x="1725" y="516"/>
                  </a:moveTo>
                  <a:lnTo>
                    <a:pt x="1775" y="543"/>
                  </a:lnTo>
                  <a:lnTo>
                    <a:pt x="1789" y="536"/>
                  </a:lnTo>
                  <a:lnTo>
                    <a:pt x="1790" y="518"/>
                  </a:lnTo>
                  <a:lnTo>
                    <a:pt x="1725" y="516"/>
                  </a:lnTo>
                </a:path>
              </a:pathLst>
            </a:custGeom>
            <a:solidFill>
              <a:srgbClr val="1F4E7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66" name="path"/>
          <p:cNvSpPr/>
          <p:nvPr/>
        </p:nvSpPr>
        <p:spPr>
          <a:xfrm>
            <a:off x="10606010" y="2094928"/>
            <a:ext cx="166091" cy="55854"/>
          </a:xfrm>
          <a:custGeom>
            <a:avLst/>
            <a:gdLst/>
            <a:ahLst/>
            <a:cxnLst/>
            <a:rect l="0" t="0" r="0" b="0"/>
            <a:pathLst>
              <a:path w="261" h="87">
                <a:moveTo>
                  <a:pt x="134" y="0"/>
                </a:moveTo>
                <a:lnTo>
                  <a:pt x="16" y="42"/>
                </a:lnTo>
                <a:lnTo>
                  <a:pt x="7" y="47"/>
                </a:lnTo>
                <a:lnTo>
                  <a:pt x="2" y="54"/>
                </a:lnTo>
                <a:lnTo>
                  <a:pt x="0" y="63"/>
                </a:lnTo>
                <a:lnTo>
                  <a:pt x="1" y="72"/>
                </a:lnTo>
                <a:lnTo>
                  <a:pt x="7" y="80"/>
                </a:lnTo>
                <a:lnTo>
                  <a:pt x="15" y="85"/>
                </a:lnTo>
                <a:lnTo>
                  <a:pt x="24" y="87"/>
                </a:lnTo>
                <a:lnTo>
                  <a:pt x="34" y="86"/>
                </a:lnTo>
                <a:lnTo>
                  <a:pt x="261" y="5"/>
                </a:lnTo>
                <a:lnTo>
                  <a:pt x="134" y="5"/>
                </a:lnTo>
                <a:lnTo>
                  <a:pt x="134" y="0"/>
                </a:lnTo>
              </a:path>
            </a:pathLst>
          </a:custGeom>
          <a:solidFill>
            <a:srgbClr val="00629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" name="path"/>
          <p:cNvSpPr/>
          <p:nvPr/>
        </p:nvSpPr>
        <p:spPr>
          <a:xfrm>
            <a:off x="5740780" y="1991588"/>
            <a:ext cx="93332" cy="171526"/>
          </a:xfrm>
          <a:custGeom>
            <a:avLst/>
            <a:gdLst/>
            <a:ahLst/>
            <a:cxnLst/>
            <a:rect l="0" t="0" r="0" b="0"/>
            <a:pathLst>
              <a:path w="146" h="270">
                <a:moveTo>
                  <a:pt x="0" y="0"/>
                </a:moveTo>
                <a:lnTo>
                  <a:pt x="100" y="270"/>
                </a:lnTo>
                <a:lnTo>
                  <a:pt x="146" y="106"/>
                </a:lnTo>
                <a:lnTo>
                  <a:pt x="93" y="106"/>
                </a:lnTo>
                <a:lnTo>
                  <a:pt x="82" y="93"/>
                </a:lnTo>
                <a:lnTo>
                  <a:pt x="64" y="93"/>
                </a:lnTo>
                <a:lnTo>
                  <a:pt x="64" y="72"/>
                </a:lnTo>
                <a:lnTo>
                  <a:pt x="0" y="0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0" name="path"/>
          <p:cNvSpPr/>
          <p:nvPr/>
        </p:nvSpPr>
        <p:spPr>
          <a:xfrm>
            <a:off x="6349085" y="1989087"/>
            <a:ext cx="90805" cy="173633"/>
          </a:xfrm>
          <a:custGeom>
            <a:avLst/>
            <a:gdLst/>
            <a:ahLst/>
            <a:cxnLst/>
            <a:rect l="0" t="0" r="0" b="0"/>
            <a:pathLst>
              <a:path w="143" h="273">
                <a:moveTo>
                  <a:pt x="0" y="0"/>
                </a:moveTo>
                <a:lnTo>
                  <a:pt x="89" y="273"/>
                </a:lnTo>
                <a:lnTo>
                  <a:pt x="143" y="109"/>
                </a:lnTo>
                <a:lnTo>
                  <a:pt x="59" y="109"/>
                </a:lnTo>
                <a:lnTo>
                  <a:pt x="59" y="72"/>
                </a:lnTo>
                <a:lnTo>
                  <a:pt x="0" y="0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2" name="path"/>
          <p:cNvSpPr/>
          <p:nvPr/>
        </p:nvSpPr>
        <p:spPr>
          <a:xfrm>
            <a:off x="7032955" y="1965147"/>
            <a:ext cx="90805" cy="173621"/>
          </a:xfrm>
          <a:custGeom>
            <a:avLst/>
            <a:gdLst/>
            <a:ahLst/>
            <a:cxnLst/>
            <a:rect l="0" t="0" r="0" b="0"/>
            <a:pathLst>
              <a:path w="143" h="273">
                <a:moveTo>
                  <a:pt x="0" y="0"/>
                </a:moveTo>
                <a:lnTo>
                  <a:pt x="89" y="273"/>
                </a:lnTo>
                <a:lnTo>
                  <a:pt x="143" y="109"/>
                </a:lnTo>
                <a:lnTo>
                  <a:pt x="59" y="109"/>
                </a:lnTo>
                <a:lnTo>
                  <a:pt x="59" y="72"/>
                </a:lnTo>
                <a:lnTo>
                  <a:pt x="0" y="0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5320029" y="1563027"/>
            <a:ext cx="5502249" cy="584022"/>
            <a:chOff x="0" y="0"/>
            <a:chExt cx="5502249" cy="584022"/>
          </a:xfrm>
        </p:grpSpPr>
        <p:sp>
          <p:nvSpPr>
            <p:cNvPr id="374" name="path"/>
            <p:cNvSpPr/>
            <p:nvPr/>
          </p:nvSpPr>
          <p:spPr>
            <a:xfrm>
              <a:off x="3952189" y="453008"/>
              <a:ext cx="1541793" cy="126644"/>
            </a:xfrm>
            <a:custGeom>
              <a:avLst/>
              <a:gdLst/>
              <a:ahLst/>
              <a:cxnLst/>
              <a:rect l="0" t="0" r="0" b="0"/>
              <a:pathLst>
                <a:path w="2428" h="199">
                  <a:moveTo>
                    <a:pt x="51" y="152"/>
                  </a:moveTo>
                  <a:lnTo>
                    <a:pt x="0" y="152"/>
                  </a:lnTo>
                  <a:lnTo>
                    <a:pt x="0" y="199"/>
                  </a:lnTo>
                  <a:lnTo>
                    <a:pt x="51" y="199"/>
                  </a:lnTo>
                  <a:lnTo>
                    <a:pt x="51" y="152"/>
                  </a:lnTo>
                </a:path>
                <a:path w="2428" h="199">
                  <a:moveTo>
                    <a:pt x="78" y="82"/>
                  </a:moveTo>
                  <a:lnTo>
                    <a:pt x="26" y="82"/>
                  </a:lnTo>
                  <a:lnTo>
                    <a:pt x="26" y="129"/>
                  </a:lnTo>
                  <a:lnTo>
                    <a:pt x="78" y="129"/>
                  </a:lnTo>
                  <a:lnTo>
                    <a:pt x="78" y="82"/>
                  </a:lnTo>
                </a:path>
                <a:path w="2428" h="199">
                  <a:moveTo>
                    <a:pt x="180" y="82"/>
                  </a:moveTo>
                  <a:lnTo>
                    <a:pt x="129" y="82"/>
                  </a:lnTo>
                  <a:lnTo>
                    <a:pt x="129" y="129"/>
                  </a:lnTo>
                  <a:lnTo>
                    <a:pt x="180" y="129"/>
                  </a:lnTo>
                  <a:lnTo>
                    <a:pt x="180" y="82"/>
                  </a:lnTo>
                </a:path>
                <a:path w="2428" h="199">
                  <a:moveTo>
                    <a:pt x="283" y="82"/>
                  </a:moveTo>
                  <a:lnTo>
                    <a:pt x="232" y="82"/>
                  </a:lnTo>
                  <a:lnTo>
                    <a:pt x="232" y="129"/>
                  </a:lnTo>
                  <a:lnTo>
                    <a:pt x="283" y="129"/>
                  </a:lnTo>
                  <a:lnTo>
                    <a:pt x="283" y="82"/>
                  </a:lnTo>
                </a:path>
                <a:path w="2428" h="199">
                  <a:moveTo>
                    <a:pt x="386" y="82"/>
                  </a:moveTo>
                  <a:lnTo>
                    <a:pt x="334" y="82"/>
                  </a:lnTo>
                  <a:lnTo>
                    <a:pt x="334" y="129"/>
                  </a:lnTo>
                  <a:lnTo>
                    <a:pt x="386" y="129"/>
                  </a:lnTo>
                  <a:lnTo>
                    <a:pt x="386" y="82"/>
                  </a:lnTo>
                </a:path>
                <a:path w="2428" h="199">
                  <a:moveTo>
                    <a:pt x="488" y="82"/>
                  </a:moveTo>
                  <a:lnTo>
                    <a:pt x="437" y="82"/>
                  </a:lnTo>
                  <a:lnTo>
                    <a:pt x="437" y="129"/>
                  </a:lnTo>
                  <a:lnTo>
                    <a:pt x="488" y="129"/>
                  </a:lnTo>
                  <a:lnTo>
                    <a:pt x="488" y="82"/>
                  </a:lnTo>
                </a:path>
                <a:path w="2428" h="199">
                  <a:moveTo>
                    <a:pt x="591" y="82"/>
                  </a:moveTo>
                  <a:lnTo>
                    <a:pt x="540" y="82"/>
                  </a:lnTo>
                  <a:lnTo>
                    <a:pt x="540" y="129"/>
                  </a:lnTo>
                  <a:lnTo>
                    <a:pt x="591" y="129"/>
                  </a:lnTo>
                  <a:lnTo>
                    <a:pt x="591" y="82"/>
                  </a:lnTo>
                </a:path>
                <a:path w="2428" h="199">
                  <a:moveTo>
                    <a:pt x="694" y="82"/>
                  </a:moveTo>
                  <a:lnTo>
                    <a:pt x="643" y="82"/>
                  </a:lnTo>
                  <a:lnTo>
                    <a:pt x="643" y="129"/>
                  </a:lnTo>
                  <a:lnTo>
                    <a:pt x="694" y="129"/>
                  </a:lnTo>
                  <a:lnTo>
                    <a:pt x="694" y="82"/>
                  </a:lnTo>
                </a:path>
                <a:path w="2428" h="199">
                  <a:moveTo>
                    <a:pt x="797" y="82"/>
                  </a:moveTo>
                  <a:lnTo>
                    <a:pt x="745" y="82"/>
                  </a:lnTo>
                  <a:lnTo>
                    <a:pt x="745" y="129"/>
                  </a:lnTo>
                  <a:lnTo>
                    <a:pt x="797" y="129"/>
                  </a:lnTo>
                  <a:lnTo>
                    <a:pt x="797" y="82"/>
                  </a:lnTo>
                </a:path>
                <a:path w="2428" h="199">
                  <a:moveTo>
                    <a:pt x="899" y="82"/>
                  </a:moveTo>
                  <a:lnTo>
                    <a:pt x="848" y="82"/>
                  </a:lnTo>
                  <a:lnTo>
                    <a:pt x="848" y="129"/>
                  </a:lnTo>
                  <a:lnTo>
                    <a:pt x="899" y="129"/>
                  </a:lnTo>
                  <a:lnTo>
                    <a:pt x="899" y="82"/>
                  </a:lnTo>
                </a:path>
                <a:path w="2428" h="199">
                  <a:moveTo>
                    <a:pt x="1002" y="82"/>
                  </a:moveTo>
                  <a:lnTo>
                    <a:pt x="951" y="82"/>
                  </a:lnTo>
                  <a:lnTo>
                    <a:pt x="951" y="129"/>
                  </a:lnTo>
                  <a:lnTo>
                    <a:pt x="1002" y="129"/>
                  </a:lnTo>
                  <a:lnTo>
                    <a:pt x="1002" y="82"/>
                  </a:lnTo>
                </a:path>
                <a:path w="2428" h="199">
                  <a:moveTo>
                    <a:pt x="1105" y="82"/>
                  </a:moveTo>
                  <a:lnTo>
                    <a:pt x="1054" y="82"/>
                  </a:lnTo>
                  <a:lnTo>
                    <a:pt x="1054" y="129"/>
                  </a:lnTo>
                  <a:lnTo>
                    <a:pt x="1105" y="129"/>
                  </a:lnTo>
                  <a:lnTo>
                    <a:pt x="1105" y="82"/>
                  </a:lnTo>
                </a:path>
                <a:path w="2428" h="199">
                  <a:moveTo>
                    <a:pt x="1208" y="82"/>
                  </a:moveTo>
                  <a:lnTo>
                    <a:pt x="1156" y="82"/>
                  </a:lnTo>
                  <a:lnTo>
                    <a:pt x="1156" y="129"/>
                  </a:lnTo>
                  <a:lnTo>
                    <a:pt x="1208" y="129"/>
                  </a:lnTo>
                  <a:lnTo>
                    <a:pt x="1208" y="82"/>
                  </a:lnTo>
                </a:path>
                <a:path w="2428" h="199">
                  <a:moveTo>
                    <a:pt x="1310" y="82"/>
                  </a:moveTo>
                  <a:lnTo>
                    <a:pt x="1259" y="82"/>
                  </a:lnTo>
                  <a:lnTo>
                    <a:pt x="1259" y="129"/>
                  </a:lnTo>
                  <a:lnTo>
                    <a:pt x="1310" y="129"/>
                  </a:lnTo>
                  <a:lnTo>
                    <a:pt x="1310" y="82"/>
                  </a:lnTo>
                </a:path>
                <a:path w="2428" h="199">
                  <a:moveTo>
                    <a:pt x="1413" y="82"/>
                  </a:moveTo>
                  <a:lnTo>
                    <a:pt x="1362" y="82"/>
                  </a:lnTo>
                  <a:lnTo>
                    <a:pt x="1362" y="129"/>
                  </a:lnTo>
                  <a:lnTo>
                    <a:pt x="1413" y="129"/>
                  </a:lnTo>
                  <a:lnTo>
                    <a:pt x="1413" y="82"/>
                  </a:lnTo>
                </a:path>
                <a:path w="2428" h="199">
                  <a:moveTo>
                    <a:pt x="1516" y="82"/>
                  </a:moveTo>
                  <a:lnTo>
                    <a:pt x="1464" y="82"/>
                  </a:lnTo>
                  <a:lnTo>
                    <a:pt x="1464" y="129"/>
                  </a:lnTo>
                  <a:lnTo>
                    <a:pt x="1516" y="129"/>
                  </a:lnTo>
                  <a:lnTo>
                    <a:pt x="1516" y="82"/>
                  </a:lnTo>
                </a:path>
                <a:path w="2428" h="199">
                  <a:moveTo>
                    <a:pt x="1619" y="82"/>
                  </a:moveTo>
                  <a:lnTo>
                    <a:pt x="1567" y="82"/>
                  </a:lnTo>
                  <a:lnTo>
                    <a:pt x="1567" y="129"/>
                  </a:lnTo>
                  <a:lnTo>
                    <a:pt x="1619" y="129"/>
                  </a:lnTo>
                  <a:lnTo>
                    <a:pt x="1619" y="82"/>
                  </a:lnTo>
                </a:path>
                <a:path w="2428" h="199">
                  <a:moveTo>
                    <a:pt x="1721" y="82"/>
                  </a:moveTo>
                  <a:lnTo>
                    <a:pt x="1670" y="82"/>
                  </a:lnTo>
                  <a:lnTo>
                    <a:pt x="1670" y="129"/>
                  </a:lnTo>
                  <a:lnTo>
                    <a:pt x="1721" y="129"/>
                  </a:lnTo>
                  <a:lnTo>
                    <a:pt x="1721" y="82"/>
                  </a:lnTo>
                </a:path>
                <a:path w="2428" h="199">
                  <a:moveTo>
                    <a:pt x="1824" y="82"/>
                  </a:moveTo>
                  <a:lnTo>
                    <a:pt x="1773" y="82"/>
                  </a:lnTo>
                  <a:lnTo>
                    <a:pt x="1773" y="129"/>
                  </a:lnTo>
                  <a:lnTo>
                    <a:pt x="1824" y="129"/>
                  </a:lnTo>
                  <a:lnTo>
                    <a:pt x="1824" y="82"/>
                  </a:lnTo>
                </a:path>
                <a:path w="2428" h="199">
                  <a:moveTo>
                    <a:pt x="1927" y="82"/>
                  </a:moveTo>
                  <a:lnTo>
                    <a:pt x="1875" y="82"/>
                  </a:lnTo>
                  <a:lnTo>
                    <a:pt x="1875" y="129"/>
                  </a:lnTo>
                  <a:lnTo>
                    <a:pt x="1927" y="129"/>
                  </a:lnTo>
                  <a:lnTo>
                    <a:pt x="1927" y="82"/>
                  </a:lnTo>
                </a:path>
                <a:path w="2428" h="199">
                  <a:moveTo>
                    <a:pt x="2029" y="82"/>
                  </a:moveTo>
                  <a:lnTo>
                    <a:pt x="1978" y="82"/>
                  </a:lnTo>
                  <a:lnTo>
                    <a:pt x="1978" y="129"/>
                  </a:lnTo>
                  <a:lnTo>
                    <a:pt x="2029" y="129"/>
                  </a:lnTo>
                  <a:lnTo>
                    <a:pt x="2029" y="82"/>
                  </a:lnTo>
                </a:path>
                <a:path w="2428" h="199">
                  <a:moveTo>
                    <a:pt x="2132" y="82"/>
                  </a:moveTo>
                  <a:lnTo>
                    <a:pt x="2081" y="82"/>
                  </a:lnTo>
                  <a:lnTo>
                    <a:pt x="2081" y="129"/>
                  </a:lnTo>
                  <a:lnTo>
                    <a:pt x="2132" y="129"/>
                  </a:lnTo>
                  <a:lnTo>
                    <a:pt x="2132" y="82"/>
                  </a:lnTo>
                </a:path>
                <a:path w="2428" h="199">
                  <a:moveTo>
                    <a:pt x="2220" y="82"/>
                  </a:moveTo>
                  <a:lnTo>
                    <a:pt x="2184" y="82"/>
                  </a:lnTo>
                  <a:lnTo>
                    <a:pt x="2184" y="129"/>
                  </a:lnTo>
                  <a:lnTo>
                    <a:pt x="2220" y="129"/>
                  </a:lnTo>
                  <a:lnTo>
                    <a:pt x="2235" y="124"/>
                  </a:lnTo>
                  <a:lnTo>
                    <a:pt x="2235" y="87"/>
                  </a:lnTo>
                  <a:lnTo>
                    <a:pt x="2220" y="82"/>
                  </a:lnTo>
                </a:path>
                <a:path w="2428" h="199">
                  <a:moveTo>
                    <a:pt x="2286" y="106"/>
                  </a:moveTo>
                  <a:lnTo>
                    <a:pt x="2235" y="124"/>
                  </a:lnTo>
                  <a:lnTo>
                    <a:pt x="2235" y="129"/>
                  </a:lnTo>
                  <a:lnTo>
                    <a:pt x="2286" y="129"/>
                  </a:lnTo>
                  <a:lnTo>
                    <a:pt x="2286" y="106"/>
                  </a:lnTo>
                  <a:lnTo>
                    <a:pt x="2286" y="106"/>
                  </a:lnTo>
                </a:path>
                <a:path w="2428" h="199">
                  <a:moveTo>
                    <a:pt x="2286" y="106"/>
                  </a:moveTo>
                  <a:lnTo>
                    <a:pt x="2286" y="129"/>
                  </a:lnTo>
                  <a:lnTo>
                    <a:pt x="2338" y="129"/>
                  </a:lnTo>
                  <a:lnTo>
                    <a:pt x="2338" y="124"/>
                  </a:lnTo>
                  <a:lnTo>
                    <a:pt x="2286" y="106"/>
                  </a:lnTo>
                </a:path>
                <a:path w="2428" h="199">
                  <a:moveTo>
                    <a:pt x="2338" y="124"/>
                  </a:moveTo>
                  <a:lnTo>
                    <a:pt x="2338" y="129"/>
                  </a:lnTo>
                  <a:lnTo>
                    <a:pt x="2362" y="129"/>
                  </a:lnTo>
                  <a:lnTo>
                    <a:pt x="2366" y="128"/>
                  </a:lnTo>
                  <a:lnTo>
                    <a:pt x="2347" y="128"/>
                  </a:lnTo>
                  <a:lnTo>
                    <a:pt x="2338" y="124"/>
                  </a:lnTo>
                </a:path>
                <a:path w="2428" h="199">
                  <a:moveTo>
                    <a:pt x="2347" y="84"/>
                  </a:moveTo>
                  <a:lnTo>
                    <a:pt x="2338" y="87"/>
                  </a:lnTo>
                  <a:lnTo>
                    <a:pt x="2338" y="124"/>
                  </a:lnTo>
                  <a:lnTo>
                    <a:pt x="2347" y="128"/>
                  </a:lnTo>
                  <a:lnTo>
                    <a:pt x="2347" y="84"/>
                  </a:lnTo>
                </a:path>
                <a:path w="2428" h="199">
                  <a:moveTo>
                    <a:pt x="2366" y="84"/>
                  </a:moveTo>
                  <a:lnTo>
                    <a:pt x="2347" y="84"/>
                  </a:lnTo>
                  <a:lnTo>
                    <a:pt x="2347" y="128"/>
                  </a:lnTo>
                  <a:lnTo>
                    <a:pt x="2366" y="128"/>
                  </a:lnTo>
                  <a:lnTo>
                    <a:pt x="2428" y="106"/>
                  </a:lnTo>
                  <a:lnTo>
                    <a:pt x="2366" y="84"/>
                  </a:lnTo>
                </a:path>
                <a:path w="2428" h="199">
                  <a:moveTo>
                    <a:pt x="2338" y="87"/>
                  </a:moveTo>
                  <a:lnTo>
                    <a:pt x="2286" y="105"/>
                  </a:lnTo>
                  <a:lnTo>
                    <a:pt x="2286" y="106"/>
                  </a:lnTo>
                  <a:lnTo>
                    <a:pt x="2338" y="124"/>
                  </a:lnTo>
                  <a:lnTo>
                    <a:pt x="2338" y="87"/>
                  </a:lnTo>
                </a:path>
                <a:path w="2428" h="199">
                  <a:moveTo>
                    <a:pt x="2286" y="82"/>
                  </a:moveTo>
                  <a:lnTo>
                    <a:pt x="2235" y="82"/>
                  </a:lnTo>
                  <a:lnTo>
                    <a:pt x="2235" y="87"/>
                  </a:lnTo>
                  <a:lnTo>
                    <a:pt x="2286" y="106"/>
                  </a:lnTo>
                  <a:lnTo>
                    <a:pt x="2286" y="105"/>
                  </a:lnTo>
                  <a:lnTo>
                    <a:pt x="2286" y="82"/>
                  </a:lnTo>
                </a:path>
                <a:path w="2428" h="199">
                  <a:moveTo>
                    <a:pt x="2338" y="82"/>
                  </a:moveTo>
                  <a:lnTo>
                    <a:pt x="2286" y="82"/>
                  </a:lnTo>
                  <a:lnTo>
                    <a:pt x="2286" y="105"/>
                  </a:lnTo>
                  <a:lnTo>
                    <a:pt x="2338" y="87"/>
                  </a:lnTo>
                  <a:lnTo>
                    <a:pt x="2338" y="82"/>
                  </a:lnTo>
                </a:path>
                <a:path w="2428" h="199">
                  <a:moveTo>
                    <a:pt x="2125" y="0"/>
                  </a:moveTo>
                  <a:lnTo>
                    <a:pt x="2115" y="2"/>
                  </a:lnTo>
                  <a:lnTo>
                    <a:pt x="2107" y="7"/>
                  </a:lnTo>
                  <a:lnTo>
                    <a:pt x="2102" y="15"/>
                  </a:lnTo>
                  <a:lnTo>
                    <a:pt x="2100" y="24"/>
                  </a:lnTo>
                  <a:lnTo>
                    <a:pt x="2102" y="33"/>
                  </a:lnTo>
                  <a:lnTo>
                    <a:pt x="2108" y="40"/>
                  </a:lnTo>
                  <a:lnTo>
                    <a:pt x="2116" y="45"/>
                  </a:lnTo>
                  <a:lnTo>
                    <a:pt x="2235" y="87"/>
                  </a:lnTo>
                  <a:lnTo>
                    <a:pt x="2235" y="82"/>
                  </a:lnTo>
                  <a:lnTo>
                    <a:pt x="2362" y="82"/>
                  </a:lnTo>
                  <a:lnTo>
                    <a:pt x="2135" y="1"/>
                  </a:lnTo>
                  <a:lnTo>
                    <a:pt x="2125" y="0"/>
                  </a:lnTo>
                </a:path>
                <a:path w="2428" h="199">
                  <a:moveTo>
                    <a:pt x="2362" y="82"/>
                  </a:moveTo>
                  <a:lnTo>
                    <a:pt x="2338" y="82"/>
                  </a:lnTo>
                  <a:lnTo>
                    <a:pt x="2338" y="87"/>
                  </a:lnTo>
                  <a:lnTo>
                    <a:pt x="2347" y="84"/>
                  </a:lnTo>
                  <a:lnTo>
                    <a:pt x="2366" y="84"/>
                  </a:lnTo>
                  <a:lnTo>
                    <a:pt x="2362" y="82"/>
                  </a:lnTo>
                </a:path>
              </a:pathLst>
            </a:custGeom>
            <a:solidFill>
              <a:srgbClr val="00629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6" name="path"/>
            <p:cNvSpPr/>
            <p:nvPr/>
          </p:nvSpPr>
          <p:spPr>
            <a:xfrm>
              <a:off x="461416" y="113741"/>
              <a:ext cx="5040832" cy="470281"/>
            </a:xfrm>
            <a:custGeom>
              <a:avLst/>
              <a:gdLst/>
              <a:ahLst/>
              <a:cxnLst/>
              <a:rect l="0" t="0" r="0" b="0"/>
              <a:pathLst>
                <a:path w="7938" h="740">
                  <a:moveTo>
                    <a:pt x="7938" y="0"/>
                  </a:moveTo>
                  <a:lnTo>
                    <a:pt x="7878" y="0"/>
                  </a:lnTo>
                  <a:lnTo>
                    <a:pt x="7878" y="54"/>
                  </a:lnTo>
                  <a:lnTo>
                    <a:pt x="7938" y="54"/>
                  </a:lnTo>
                  <a:lnTo>
                    <a:pt x="7938" y="0"/>
                  </a:lnTo>
                </a:path>
                <a:path w="7938" h="740">
                  <a:moveTo>
                    <a:pt x="7819" y="0"/>
                  </a:moveTo>
                  <a:lnTo>
                    <a:pt x="7759" y="0"/>
                  </a:lnTo>
                  <a:lnTo>
                    <a:pt x="7759" y="54"/>
                  </a:lnTo>
                  <a:lnTo>
                    <a:pt x="7819" y="54"/>
                  </a:lnTo>
                  <a:lnTo>
                    <a:pt x="7819" y="0"/>
                  </a:lnTo>
                </a:path>
                <a:path w="7938" h="740">
                  <a:moveTo>
                    <a:pt x="7699" y="0"/>
                  </a:moveTo>
                  <a:lnTo>
                    <a:pt x="7640" y="0"/>
                  </a:lnTo>
                  <a:lnTo>
                    <a:pt x="7640" y="54"/>
                  </a:lnTo>
                  <a:lnTo>
                    <a:pt x="7699" y="54"/>
                  </a:lnTo>
                  <a:lnTo>
                    <a:pt x="7699" y="0"/>
                  </a:lnTo>
                </a:path>
                <a:path w="7938" h="740">
                  <a:moveTo>
                    <a:pt x="7580" y="0"/>
                  </a:moveTo>
                  <a:lnTo>
                    <a:pt x="7521" y="0"/>
                  </a:lnTo>
                  <a:lnTo>
                    <a:pt x="7521" y="54"/>
                  </a:lnTo>
                  <a:lnTo>
                    <a:pt x="7580" y="54"/>
                  </a:lnTo>
                  <a:lnTo>
                    <a:pt x="7580" y="0"/>
                  </a:lnTo>
                </a:path>
                <a:path w="7938" h="740">
                  <a:moveTo>
                    <a:pt x="7461" y="0"/>
                  </a:moveTo>
                  <a:lnTo>
                    <a:pt x="7402" y="0"/>
                  </a:lnTo>
                  <a:lnTo>
                    <a:pt x="7402" y="54"/>
                  </a:lnTo>
                  <a:lnTo>
                    <a:pt x="7461" y="54"/>
                  </a:lnTo>
                  <a:lnTo>
                    <a:pt x="7461" y="0"/>
                  </a:lnTo>
                </a:path>
                <a:path w="7938" h="740">
                  <a:moveTo>
                    <a:pt x="7342" y="0"/>
                  </a:moveTo>
                  <a:lnTo>
                    <a:pt x="7282" y="0"/>
                  </a:lnTo>
                  <a:lnTo>
                    <a:pt x="7282" y="54"/>
                  </a:lnTo>
                  <a:lnTo>
                    <a:pt x="7342" y="54"/>
                  </a:lnTo>
                  <a:lnTo>
                    <a:pt x="7342" y="0"/>
                  </a:lnTo>
                </a:path>
                <a:path w="7938" h="740">
                  <a:moveTo>
                    <a:pt x="7223" y="0"/>
                  </a:moveTo>
                  <a:lnTo>
                    <a:pt x="7163" y="0"/>
                  </a:lnTo>
                  <a:lnTo>
                    <a:pt x="7163" y="54"/>
                  </a:lnTo>
                  <a:lnTo>
                    <a:pt x="7223" y="54"/>
                  </a:lnTo>
                  <a:lnTo>
                    <a:pt x="7223" y="0"/>
                  </a:lnTo>
                </a:path>
                <a:path w="7938" h="740">
                  <a:moveTo>
                    <a:pt x="7104" y="0"/>
                  </a:moveTo>
                  <a:lnTo>
                    <a:pt x="7044" y="0"/>
                  </a:lnTo>
                  <a:lnTo>
                    <a:pt x="7044" y="54"/>
                  </a:lnTo>
                  <a:lnTo>
                    <a:pt x="7104" y="54"/>
                  </a:lnTo>
                  <a:lnTo>
                    <a:pt x="7104" y="0"/>
                  </a:lnTo>
                </a:path>
                <a:path w="7938" h="740">
                  <a:moveTo>
                    <a:pt x="6984" y="0"/>
                  </a:moveTo>
                  <a:lnTo>
                    <a:pt x="6925" y="0"/>
                  </a:lnTo>
                  <a:lnTo>
                    <a:pt x="6925" y="54"/>
                  </a:lnTo>
                  <a:lnTo>
                    <a:pt x="6984" y="54"/>
                  </a:lnTo>
                  <a:lnTo>
                    <a:pt x="6984" y="0"/>
                  </a:lnTo>
                </a:path>
                <a:path w="7938" h="740">
                  <a:moveTo>
                    <a:pt x="6865" y="0"/>
                  </a:moveTo>
                  <a:lnTo>
                    <a:pt x="6806" y="0"/>
                  </a:lnTo>
                  <a:lnTo>
                    <a:pt x="6806" y="54"/>
                  </a:lnTo>
                  <a:lnTo>
                    <a:pt x="6865" y="54"/>
                  </a:lnTo>
                  <a:lnTo>
                    <a:pt x="6865" y="0"/>
                  </a:lnTo>
                </a:path>
                <a:path w="7938" h="740">
                  <a:moveTo>
                    <a:pt x="6746" y="0"/>
                  </a:moveTo>
                  <a:lnTo>
                    <a:pt x="6687" y="0"/>
                  </a:lnTo>
                  <a:lnTo>
                    <a:pt x="6687" y="54"/>
                  </a:lnTo>
                  <a:lnTo>
                    <a:pt x="6746" y="54"/>
                  </a:lnTo>
                  <a:lnTo>
                    <a:pt x="6746" y="0"/>
                  </a:lnTo>
                </a:path>
                <a:path w="7938" h="740">
                  <a:moveTo>
                    <a:pt x="6627" y="0"/>
                  </a:moveTo>
                  <a:lnTo>
                    <a:pt x="6567" y="0"/>
                  </a:lnTo>
                  <a:lnTo>
                    <a:pt x="6567" y="54"/>
                  </a:lnTo>
                  <a:lnTo>
                    <a:pt x="6627" y="54"/>
                  </a:lnTo>
                  <a:lnTo>
                    <a:pt x="6627" y="0"/>
                  </a:lnTo>
                </a:path>
                <a:path w="7938" h="740">
                  <a:moveTo>
                    <a:pt x="6508" y="0"/>
                  </a:moveTo>
                  <a:lnTo>
                    <a:pt x="6448" y="0"/>
                  </a:lnTo>
                  <a:lnTo>
                    <a:pt x="6448" y="54"/>
                  </a:lnTo>
                  <a:lnTo>
                    <a:pt x="6508" y="54"/>
                  </a:lnTo>
                  <a:lnTo>
                    <a:pt x="6508" y="0"/>
                  </a:lnTo>
                </a:path>
                <a:path w="7938" h="740">
                  <a:moveTo>
                    <a:pt x="6389" y="0"/>
                  </a:moveTo>
                  <a:lnTo>
                    <a:pt x="6329" y="0"/>
                  </a:lnTo>
                  <a:lnTo>
                    <a:pt x="6329" y="54"/>
                  </a:lnTo>
                  <a:lnTo>
                    <a:pt x="6389" y="54"/>
                  </a:lnTo>
                  <a:lnTo>
                    <a:pt x="6389" y="0"/>
                  </a:lnTo>
                </a:path>
                <a:path w="7938" h="740">
                  <a:moveTo>
                    <a:pt x="6269" y="0"/>
                  </a:moveTo>
                  <a:lnTo>
                    <a:pt x="6210" y="0"/>
                  </a:lnTo>
                  <a:lnTo>
                    <a:pt x="6210" y="54"/>
                  </a:lnTo>
                  <a:lnTo>
                    <a:pt x="6269" y="54"/>
                  </a:lnTo>
                  <a:lnTo>
                    <a:pt x="6269" y="0"/>
                  </a:lnTo>
                </a:path>
                <a:path w="7938" h="740">
                  <a:moveTo>
                    <a:pt x="6150" y="0"/>
                  </a:moveTo>
                  <a:lnTo>
                    <a:pt x="6091" y="0"/>
                  </a:lnTo>
                  <a:lnTo>
                    <a:pt x="6091" y="54"/>
                  </a:lnTo>
                  <a:lnTo>
                    <a:pt x="6150" y="54"/>
                  </a:lnTo>
                  <a:lnTo>
                    <a:pt x="6150" y="0"/>
                  </a:lnTo>
                </a:path>
                <a:path w="7938" h="740">
                  <a:moveTo>
                    <a:pt x="6031" y="0"/>
                  </a:moveTo>
                  <a:lnTo>
                    <a:pt x="5972" y="0"/>
                  </a:lnTo>
                  <a:lnTo>
                    <a:pt x="5972" y="54"/>
                  </a:lnTo>
                  <a:lnTo>
                    <a:pt x="6031" y="54"/>
                  </a:lnTo>
                  <a:lnTo>
                    <a:pt x="6031" y="0"/>
                  </a:lnTo>
                </a:path>
                <a:path w="7938" h="740">
                  <a:moveTo>
                    <a:pt x="5912" y="0"/>
                  </a:moveTo>
                  <a:lnTo>
                    <a:pt x="5852" y="0"/>
                  </a:lnTo>
                  <a:lnTo>
                    <a:pt x="5852" y="54"/>
                  </a:lnTo>
                  <a:lnTo>
                    <a:pt x="5912" y="54"/>
                  </a:lnTo>
                  <a:lnTo>
                    <a:pt x="5912" y="0"/>
                  </a:lnTo>
                </a:path>
                <a:path w="7938" h="740">
                  <a:moveTo>
                    <a:pt x="5793" y="0"/>
                  </a:moveTo>
                  <a:lnTo>
                    <a:pt x="5733" y="0"/>
                  </a:lnTo>
                  <a:lnTo>
                    <a:pt x="5733" y="54"/>
                  </a:lnTo>
                  <a:lnTo>
                    <a:pt x="5793" y="54"/>
                  </a:lnTo>
                  <a:lnTo>
                    <a:pt x="5793" y="0"/>
                  </a:lnTo>
                </a:path>
                <a:path w="7938" h="740">
                  <a:moveTo>
                    <a:pt x="5674" y="0"/>
                  </a:moveTo>
                  <a:lnTo>
                    <a:pt x="5614" y="0"/>
                  </a:lnTo>
                  <a:lnTo>
                    <a:pt x="5614" y="54"/>
                  </a:lnTo>
                  <a:lnTo>
                    <a:pt x="5674" y="54"/>
                  </a:lnTo>
                  <a:lnTo>
                    <a:pt x="5674" y="0"/>
                  </a:lnTo>
                </a:path>
                <a:path w="7938" h="740">
                  <a:moveTo>
                    <a:pt x="5554" y="0"/>
                  </a:moveTo>
                  <a:lnTo>
                    <a:pt x="5495" y="0"/>
                  </a:lnTo>
                  <a:lnTo>
                    <a:pt x="5495" y="54"/>
                  </a:lnTo>
                  <a:lnTo>
                    <a:pt x="5554" y="54"/>
                  </a:lnTo>
                  <a:lnTo>
                    <a:pt x="5554" y="0"/>
                  </a:lnTo>
                </a:path>
                <a:path w="7938" h="740">
                  <a:moveTo>
                    <a:pt x="5435" y="0"/>
                  </a:moveTo>
                  <a:lnTo>
                    <a:pt x="5376" y="0"/>
                  </a:lnTo>
                  <a:lnTo>
                    <a:pt x="5376" y="54"/>
                  </a:lnTo>
                  <a:lnTo>
                    <a:pt x="5435" y="54"/>
                  </a:lnTo>
                  <a:lnTo>
                    <a:pt x="5435" y="0"/>
                  </a:lnTo>
                </a:path>
                <a:path w="7938" h="740">
                  <a:moveTo>
                    <a:pt x="5316" y="0"/>
                  </a:moveTo>
                  <a:lnTo>
                    <a:pt x="5257" y="0"/>
                  </a:lnTo>
                  <a:lnTo>
                    <a:pt x="5257" y="54"/>
                  </a:lnTo>
                  <a:lnTo>
                    <a:pt x="5316" y="54"/>
                  </a:lnTo>
                  <a:lnTo>
                    <a:pt x="5316" y="0"/>
                  </a:lnTo>
                </a:path>
                <a:path w="7938" h="740">
                  <a:moveTo>
                    <a:pt x="5197" y="0"/>
                  </a:moveTo>
                  <a:lnTo>
                    <a:pt x="5137" y="0"/>
                  </a:lnTo>
                  <a:lnTo>
                    <a:pt x="5137" y="54"/>
                  </a:lnTo>
                  <a:lnTo>
                    <a:pt x="5197" y="54"/>
                  </a:lnTo>
                  <a:lnTo>
                    <a:pt x="5197" y="0"/>
                  </a:lnTo>
                </a:path>
                <a:path w="7938" h="740">
                  <a:moveTo>
                    <a:pt x="5078" y="0"/>
                  </a:moveTo>
                  <a:lnTo>
                    <a:pt x="5018" y="0"/>
                  </a:lnTo>
                  <a:lnTo>
                    <a:pt x="5018" y="54"/>
                  </a:lnTo>
                  <a:lnTo>
                    <a:pt x="5078" y="54"/>
                  </a:lnTo>
                  <a:lnTo>
                    <a:pt x="5078" y="0"/>
                  </a:lnTo>
                </a:path>
                <a:path w="7938" h="740">
                  <a:moveTo>
                    <a:pt x="4959" y="0"/>
                  </a:moveTo>
                  <a:lnTo>
                    <a:pt x="4899" y="0"/>
                  </a:lnTo>
                  <a:lnTo>
                    <a:pt x="4899" y="54"/>
                  </a:lnTo>
                  <a:lnTo>
                    <a:pt x="4959" y="54"/>
                  </a:lnTo>
                  <a:lnTo>
                    <a:pt x="4959" y="0"/>
                  </a:lnTo>
                </a:path>
                <a:path w="7938" h="740">
                  <a:moveTo>
                    <a:pt x="4839" y="0"/>
                  </a:moveTo>
                  <a:lnTo>
                    <a:pt x="4780" y="0"/>
                  </a:lnTo>
                  <a:lnTo>
                    <a:pt x="4780" y="54"/>
                  </a:lnTo>
                  <a:lnTo>
                    <a:pt x="4839" y="54"/>
                  </a:lnTo>
                  <a:lnTo>
                    <a:pt x="4839" y="0"/>
                  </a:lnTo>
                </a:path>
                <a:path w="7938" h="740">
                  <a:moveTo>
                    <a:pt x="4720" y="0"/>
                  </a:moveTo>
                  <a:lnTo>
                    <a:pt x="4661" y="0"/>
                  </a:lnTo>
                  <a:lnTo>
                    <a:pt x="4661" y="54"/>
                  </a:lnTo>
                  <a:lnTo>
                    <a:pt x="4720" y="54"/>
                  </a:lnTo>
                  <a:lnTo>
                    <a:pt x="4720" y="0"/>
                  </a:lnTo>
                </a:path>
                <a:path w="7938" h="740">
                  <a:moveTo>
                    <a:pt x="4601" y="0"/>
                  </a:moveTo>
                  <a:lnTo>
                    <a:pt x="4542" y="0"/>
                  </a:lnTo>
                  <a:lnTo>
                    <a:pt x="4542" y="54"/>
                  </a:lnTo>
                  <a:lnTo>
                    <a:pt x="4601" y="54"/>
                  </a:lnTo>
                  <a:lnTo>
                    <a:pt x="4601" y="0"/>
                  </a:lnTo>
                </a:path>
                <a:path w="7938" h="740">
                  <a:moveTo>
                    <a:pt x="4482" y="0"/>
                  </a:moveTo>
                  <a:lnTo>
                    <a:pt x="4422" y="0"/>
                  </a:lnTo>
                  <a:lnTo>
                    <a:pt x="4422" y="54"/>
                  </a:lnTo>
                  <a:lnTo>
                    <a:pt x="4482" y="54"/>
                  </a:lnTo>
                  <a:lnTo>
                    <a:pt x="4482" y="0"/>
                  </a:lnTo>
                </a:path>
                <a:path w="7938" h="740">
                  <a:moveTo>
                    <a:pt x="4363" y="0"/>
                  </a:moveTo>
                  <a:lnTo>
                    <a:pt x="4303" y="0"/>
                  </a:lnTo>
                  <a:lnTo>
                    <a:pt x="4303" y="54"/>
                  </a:lnTo>
                  <a:lnTo>
                    <a:pt x="4363" y="54"/>
                  </a:lnTo>
                  <a:lnTo>
                    <a:pt x="4363" y="0"/>
                  </a:lnTo>
                </a:path>
                <a:path w="7938" h="740">
                  <a:moveTo>
                    <a:pt x="4244" y="0"/>
                  </a:moveTo>
                  <a:lnTo>
                    <a:pt x="4184" y="0"/>
                  </a:lnTo>
                  <a:lnTo>
                    <a:pt x="4184" y="54"/>
                  </a:lnTo>
                  <a:lnTo>
                    <a:pt x="4244" y="54"/>
                  </a:lnTo>
                  <a:lnTo>
                    <a:pt x="4244" y="0"/>
                  </a:lnTo>
                </a:path>
                <a:path w="7938" h="740">
                  <a:moveTo>
                    <a:pt x="4124" y="0"/>
                  </a:moveTo>
                  <a:lnTo>
                    <a:pt x="4065" y="0"/>
                  </a:lnTo>
                  <a:lnTo>
                    <a:pt x="4065" y="54"/>
                  </a:lnTo>
                  <a:lnTo>
                    <a:pt x="4124" y="54"/>
                  </a:lnTo>
                  <a:lnTo>
                    <a:pt x="4124" y="0"/>
                  </a:lnTo>
                </a:path>
                <a:path w="7938" h="740">
                  <a:moveTo>
                    <a:pt x="4005" y="0"/>
                  </a:moveTo>
                  <a:lnTo>
                    <a:pt x="3946" y="0"/>
                  </a:lnTo>
                  <a:lnTo>
                    <a:pt x="3946" y="54"/>
                  </a:lnTo>
                  <a:lnTo>
                    <a:pt x="4005" y="54"/>
                  </a:lnTo>
                  <a:lnTo>
                    <a:pt x="4005" y="0"/>
                  </a:lnTo>
                </a:path>
                <a:path w="7938" h="740">
                  <a:moveTo>
                    <a:pt x="3886" y="0"/>
                  </a:moveTo>
                  <a:lnTo>
                    <a:pt x="3827" y="0"/>
                  </a:lnTo>
                  <a:lnTo>
                    <a:pt x="3827" y="54"/>
                  </a:lnTo>
                  <a:lnTo>
                    <a:pt x="3886" y="54"/>
                  </a:lnTo>
                  <a:lnTo>
                    <a:pt x="3886" y="0"/>
                  </a:lnTo>
                </a:path>
                <a:path w="7938" h="740">
                  <a:moveTo>
                    <a:pt x="3767" y="0"/>
                  </a:moveTo>
                  <a:lnTo>
                    <a:pt x="3707" y="0"/>
                  </a:lnTo>
                  <a:lnTo>
                    <a:pt x="3707" y="54"/>
                  </a:lnTo>
                  <a:lnTo>
                    <a:pt x="3767" y="54"/>
                  </a:lnTo>
                  <a:lnTo>
                    <a:pt x="3767" y="0"/>
                  </a:lnTo>
                </a:path>
                <a:path w="7938" h="740">
                  <a:moveTo>
                    <a:pt x="3648" y="0"/>
                  </a:moveTo>
                  <a:lnTo>
                    <a:pt x="3588" y="0"/>
                  </a:lnTo>
                  <a:lnTo>
                    <a:pt x="3588" y="54"/>
                  </a:lnTo>
                  <a:lnTo>
                    <a:pt x="3648" y="54"/>
                  </a:lnTo>
                  <a:lnTo>
                    <a:pt x="3648" y="0"/>
                  </a:lnTo>
                </a:path>
                <a:path w="7938" h="740">
                  <a:moveTo>
                    <a:pt x="3529" y="0"/>
                  </a:moveTo>
                  <a:lnTo>
                    <a:pt x="3469" y="0"/>
                  </a:lnTo>
                  <a:lnTo>
                    <a:pt x="3469" y="54"/>
                  </a:lnTo>
                  <a:lnTo>
                    <a:pt x="3529" y="54"/>
                  </a:lnTo>
                  <a:lnTo>
                    <a:pt x="3529" y="0"/>
                  </a:lnTo>
                </a:path>
                <a:path w="7938" h="740">
                  <a:moveTo>
                    <a:pt x="3409" y="0"/>
                  </a:moveTo>
                  <a:lnTo>
                    <a:pt x="3350" y="0"/>
                  </a:lnTo>
                  <a:lnTo>
                    <a:pt x="3350" y="54"/>
                  </a:lnTo>
                  <a:lnTo>
                    <a:pt x="3409" y="54"/>
                  </a:lnTo>
                  <a:lnTo>
                    <a:pt x="3409" y="0"/>
                  </a:lnTo>
                </a:path>
                <a:path w="7938" h="740">
                  <a:moveTo>
                    <a:pt x="3290" y="0"/>
                  </a:moveTo>
                  <a:lnTo>
                    <a:pt x="3231" y="0"/>
                  </a:lnTo>
                  <a:lnTo>
                    <a:pt x="3231" y="54"/>
                  </a:lnTo>
                  <a:lnTo>
                    <a:pt x="3290" y="54"/>
                  </a:lnTo>
                  <a:lnTo>
                    <a:pt x="3290" y="0"/>
                  </a:lnTo>
                </a:path>
                <a:path w="7938" h="740">
                  <a:moveTo>
                    <a:pt x="3171" y="0"/>
                  </a:moveTo>
                  <a:lnTo>
                    <a:pt x="3112" y="0"/>
                  </a:lnTo>
                  <a:lnTo>
                    <a:pt x="3112" y="54"/>
                  </a:lnTo>
                  <a:lnTo>
                    <a:pt x="3171" y="54"/>
                  </a:lnTo>
                  <a:lnTo>
                    <a:pt x="3171" y="0"/>
                  </a:lnTo>
                </a:path>
                <a:path w="7938" h="740">
                  <a:moveTo>
                    <a:pt x="3052" y="0"/>
                  </a:moveTo>
                  <a:lnTo>
                    <a:pt x="2992" y="0"/>
                  </a:lnTo>
                  <a:lnTo>
                    <a:pt x="2992" y="54"/>
                  </a:lnTo>
                  <a:lnTo>
                    <a:pt x="3052" y="54"/>
                  </a:lnTo>
                  <a:lnTo>
                    <a:pt x="3052" y="0"/>
                  </a:lnTo>
                </a:path>
                <a:path w="7938" h="740">
                  <a:moveTo>
                    <a:pt x="2933" y="0"/>
                  </a:moveTo>
                  <a:lnTo>
                    <a:pt x="2873" y="0"/>
                  </a:lnTo>
                  <a:lnTo>
                    <a:pt x="2873" y="54"/>
                  </a:lnTo>
                  <a:lnTo>
                    <a:pt x="2933" y="54"/>
                  </a:lnTo>
                  <a:lnTo>
                    <a:pt x="2933" y="0"/>
                  </a:lnTo>
                </a:path>
                <a:path w="7938" h="740">
                  <a:moveTo>
                    <a:pt x="2814" y="0"/>
                  </a:moveTo>
                  <a:lnTo>
                    <a:pt x="2754" y="0"/>
                  </a:lnTo>
                  <a:lnTo>
                    <a:pt x="2754" y="54"/>
                  </a:lnTo>
                  <a:lnTo>
                    <a:pt x="2814" y="54"/>
                  </a:lnTo>
                  <a:lnTo>
                    <a:pt x="2814" y="0"/>
                  </a:lnTo>
                </a:path>
                <a:path w="7938" h="740">
                  <a:moveTo>
                    <a:pt x="2694" y="0"/>
                  </a:moveTo>
                  <a:lnTo>
                    <a:pt x="2635" y="0"/>
                  </a:lnTo>
                  <a:lnTo>
                    <a:pt x="2635" y="54"/>
                  </a:lnTo>
                  <a:lnTo>
                    <a:pt x="2694" y="54"/>
                  </a:lnTo>
                  <a:lnTo>
                    <a:pt x="2694" y="0"/>
                  </a:lnTo>
                </a:path>
                <a:path w="7938" h="740">
                  <a:moveTo>
                    <a:pt x="2575" y="0"/>
                  </a:moveTo>
                  <a:lnTo>
                    <a:pt x="2516" y="0"/>
                  </a:lnTo>
                  <a:lnTo>
                    <a:pt x="2516" y="54"/>
                  </a:lnTo>
                  <a:lnTo>
                    <a:pt x="2575" y="54"/>
                  </a:lnTo>
                  <a:lnTo>
                    <a:pt x="2575" y="0"/>
                  </a:lnTo>
                </a:path>
                <a:path w="7938" h="740">
                  <a:moveTo>
                    <a:pt x="2456" y="0"/>
                  </a:moveTo>
                  <a:lnTo>
                    <a:pt x="2397" y="0"/>
                  </a:lnTo>
                  <a:lnTo>
                    <a:pt x="2397" y="54"/>
                  </a:lnTo>
                  <a:lnTo>
                    <a:pt x="2456" y="54"/>
                  </a:lnTo>
                  <a:lnTo>
                    <a:pt x="2456" y="0"/>
                  </a:lnTo>
                </a:path>
                <a:path w="7938" h="740">
                  <a:moveTo>
                    <a:pt x="2337" y="0"/>
                  </a:moveTo>
                  <a:lnTo>
                    <a:pt x="2277" y="0"/>
                  </a:lnTo>
                  <a:lnTo>
                    <a:pt x="2277" y="54"/>
                  </a:lnTo>
                  <a:lnTo>
                    <a:pt x="2337" y="54"/>
                  </a:lnTo>
                  <a:lnTo>
                    <a:pt x="2337" y="0"/>
                  </a:lnTo>
                </a:path>
                <a:path w="7938" h="740">
                  <a:moveTo>
                    <a:pt x="2218" y="0"/>
                  </a:moveTo>
                  <a:lnTo>
                    <a:pt x="2158" y="0"/>
                  </a:lnTo>
                  <a:lnTo>
                    <a:pt x="2158" y="54"/>
                  </a:lnTo>
                  <a:lnTo>
                    <a:pt x="2218" y="54"/>
                  </a:lnTo>
                  <a:lnTo>
                    <a:pt x="2218" y="0"/>
                  </a:lnTo>
                </a:path>
                <a:path w="7938" h="740">
                  <a:moveTo>
                    <a:pt x="2099" y="0"/>
                  </a:moveTo>
                  <a:lnTo>
                    <a:pt x="2039" y="0"/>
                  </a:lnTo>
                  <a:lnTo>
                    <a:pt x="2039" y="54"/>
                  </a:lnTo>
                  <a:lnTo>
                    <a:pt x="2099" y="54"/>
                  </a:lnTo>
                  <a:lnTo>
                    <a:pt x="2099" y="0"/>
                  </a:lnTo>
                </a:path>
                <a:path w="7938" h="740">
                  <a:moveTo>
                    <a:pt x="1979" y="0"/>
                  </a:moveTo>
                  <a:lnTo>
                    <a:pt x="1920" y="0"/>
                  </a:lnTo>
                  <a:lnTo>
                    <a:pt x="1920" y="54"/>
                  </a:lnTo>
                  <a:lnTo>
                    <a:pt x="1979" y="54"/>
                  </a:lnTo>
                  <a:lnTo>
                    <a:pt x="1979" y="0"/>
                  </a:lnTo>
                </a:path>
                <a:path w="7938" h="740">
                  <a:moveTo>
                    <a:pt x="1860" y="0"/>
                  </a:moveTo>
                  <a:lnTo>
                    <a:pt x="1801" y="0"/>
                  </a:lnTo>
                  <a:lnTo>
                    <a:pt x="1801" y="54"/>
                  </a:lnTo>
                  <a:lnTo>
                    <a:pt x="1860" y="54"/>
                  </a:lnTo>
                  <a:lnTo>
                    <a:pt x="1860" y="0"/>
                  </a:lnTo>
                </a:path>
                <a:path w="7938" h="740">
                  <a:moveTo>
                    <a:pt x="1741" y="0"/>
                  </a:moveTo>
                  <a:lnTo>
                    <a:pt x="1682" y="0"/>
                  </a:lnTo>
                  <a:lnTo>
                    <a:pt x="1682" y="54"/>
                  </a:lnTo>
                  <a:lnTo>
                    <a:pt x="1741" y="54"/>
                  </a:lnTo>
                  <a:lnTo>
                    <a:pt x="1741" y="0"/>
                  </a:lnTo>
                </a:path>
                <a:path w="7938" h="740">
                  <a:moveTo>
                    <a:pt x="1622" y="0"/>
                  </a:moveTo>
                  <a:lnTo>
                    <a:pt x="1562" y="0"/>
                  </a:lnTo>
                  <a:lnTo>
                    <a:pt x="1562" y="54"/>
                  </a:lnTo>
                  <a:lnTo>
                    <a:pt x="1622" y="54"/>
                  </a:lnTo>
                  <a:lnTo>
                    <a:pt x="1622" y="0"/>
                  </a:lnTo>
                </a:path>
                <a:path w="7938" h="740">
                  <a:moveTo>
                    <a:pt x="1503" y="0"/>
                  </a:moveTo>
                  <a:lnTo>
                    <a:pt x="1443" y="0"/>
                  </a:lnTo>
                  <a:lnTo>
                    <a:pt x="1443" y="54"/>
                  </a:lnTo>
                  <a:lnTo>
                    <a:pt x="1503" y="54"/>
                  </a:lnTo>
                  <a:lnTo>
                    <a:pt x="1503" y="0"/>
                  </a:lnTo>
                </a:path>
                <a:path w="7938" h="740">
                  <a:moveTo>
                    <a:pt x="1384" y="0"/>
                  </a:moveTo>
                  <a:lnTo>
                    <a:pt x="1324" y="0"/>
                  </a:lnTo>
                  <a:lnTo>
                    <a:pt x="1324" y="54"/>
                  </a:lnTo>
                  <a:lnTo>
                    <a:pt x="1384" y="54"/>
                  </a:lnTo>
                  <a:lnTo>
                    <a:pt x="1384" y="0"/>
                  </a:lnTo>
                </a:path>
                <a:path w="7938" h="740">
                  <a:moveTo>
                    <a:pt x="1264" y="0"/>
                  </a:moveTo>
                  <a:lnTo>
                    <a:pt x="1205" y="0"/>
                  </a:lnTo>
                  <a:lnTo>
                    <a:pt x="1205" y="54"/>
                  </a:lnTo>
                  <a:lnTo>
                    <a:pt x="1264" y="54"/>
                  </a:lnTo>
                  <a:lnTo>
                    <a:pt x="1264" y="0"/>
                  </a:lnTo>
                </a:path>
                <a:path w="7938" h="740">
                  <a:moveTo>
                    <a:pt x="1145" y="0"/>
                  </a:moveTo>
                  <a:lnTo>
                    <a:pt x="1086" y="0"/>
                  </a:lnTo>
                  <a:lnTo>
                    <a:pt x="1086" y="54"/>
                  </a:lnTo>
                  <a:lnTo>
                    <a:pt x="1145" y="54"/>
                  </a:lnTo>
                  <a:lnTo>
                    <a:pt x="1145" y="0"/>
                  </a:lnTo>
                </a:path>
                <a:path w="7938" h="740">
                  <a:moveTo>
                    <a:pt x="1026" y="0"/>
                  </a:moveTo>
                  <a:lnTo>
                    <a:pt x="967" y="0"/>
                  </a:lnTo>
                  <a:lnTo>
                    <a:pt x="967" y="54"/>
                  </a:lnTo>
                  <a:lnTo>
                    <a:pt x="1026" y="54"/>
                  </a:lnTo>
                  <a:lnTo>
                    <a:pt x="1026" y="0"/>
                  </a:lnTo>
                </a:path>
                <a:path w="7938" h="740">
                  <a:moveTo>
                    <a:pt x="907" y="0"/>
                  </a:moveTo>
                  <a:lnTo>
                    <a:pt x="847" y="0"/>
                  </a:lnTo>
                  <a:lnTo>
                    <a:pt x="847" y="54"/>
                  </a:lnTo>
                  <a:lnTo>
                    <a:pt x="907" y="54"/>
                  </a:lnTo>
                  <a:lnTo>
                    <a:pt x="907" y="0"/>
                  </a:lnTo>
                </a:path>
                <a:path w="7938" h="740">
                  <a:moveTo>
                    <a:pt x="788" y="0"/>
                  </a:moveTo>
                  <a:lnTo>
                    <a:pt x="728" y="0"/>
                  </a:lnTo>
                  <a:lnTo>
                    <a:pt x="728" y="54"/>
                  </a:lnTo>
                  <a:lnTo>
                    <a:pt x="788" y="54"/>
                  </a:lnTo>
                  <a:lnTo>
                    <a:pt x="788" y="0"/>
                  </a:lnTo>
                </a:path>
                <a:path w="7938" h="740">
                  <a:moveTo>
                    <a:pt x="669" y="0"/>
                  </a:moveTo>
                  <a:lnTo>
                    <a:pt x="609" y="0"/>
                  </a:lnTo>
                  <a:lnTo>
                    <a:pt x="609" y="54"/>
                  </a:lnTo>
                  <a:lnTo>
                    <a:pt x="669" y="54"/>
                  </a:lnTo>
                  <a:lnTo>
                    <a:pt x="669" y="0"/>
                  </a:lnTo>
                </a:path>
                <a:path w="7938" h="740">
                  <a:moveTo>
                    <a:pt x="549" y="0"/>
                  </a:moveTo>
                  <a:lnTo>
                    <a:pt x="490" y="0"/>
                  </a:lnTo>
                  <a:lnTo>
                    <a:pt x="490" y="54"/>
                  </a:lnTo>
                  <a:lnTo>
                    <a:pt x="549" y="54"/>
                  </a:lnTo>
                  <a:lnTo>
                    <a:pt x="549" y="0"/>
                  </a:lnTo>
                </a:path>
                <a:path w="7938" h="740">
                  <a:moveTo>
                    <a:pt x="430" y="0"/>
                  </a:moveTo>
                  <a:lnTo>
                    <a:pt x="371" y="0"/>
                  </a:lnTo>
                  <a:lnTo>
                    <a:pt x="371" y="54"/>
                  </a:lnTo>
                  <a:lnTo>
                    <a:pt x="430" y="54"/>
                  </a:lnTo>
                  <a:lnTo>
                    <a:pt x="430" y="0"/>
                  </a:lnTo>
                </a:path>
                <a:path w="7938" h="740">
                  <a:moveTo>
                    <a:pt x="311" y="0"/>
                  </a:moveTo>
                  <a:lnTo>
                    <a:pt x="252" y="0"/>
                  </a:lnTo>
                  <a:lnTo>
                    <a:pt x="252" y="54"/>
                  </a:lnTo>
                  <a:lnTo>
                    <a:pt x="311" y="54"/>
                  </a:lnTo>
                  <a:lnTo>
                    <a:pt x="311" y="0"/>
                  </a:lnTo>
                </a:path>
                <a:path w="7938" h="740">
                  <a:moveTo>
                    <a:pt x="192" y="0"/>
                  </a:moveTo>
                  <a:lnTo>
                    <a:pt x="132" y="0"/>
                  </a:lnTo>
                  <a:lnTo>
                    <a:pt x="132" y="54"/>
                  </a:lnTo>
                  <a:lnTo>
                    <a:pt x="192" y="54"/>
                  </a:lnTo>
                  <a:lnTo>
                    <a:pt x="192" y="0"/>
                  </a:lnTo>
                </a:path>
                <a:path w="7938" h="740">
                  <a:moveTo>
                    <a:pt x="59" y="27"/>
                  </a:moveTo>
                  <a:lnTo>
                    <a:pt x="29" y="54"/>
                  </a:lnTo>
                  <a:lnTo>
                    <a:pt x="73" y="54"/>
                  </a:lnTo>
                  <a:lnTo>
                    <a:pt x="73" y="42"/>
                  </a:lnTo>
                  <a:lnTo>
                    <a:pt x="59" y="42"/>
                  </a:lnTo>
                  <a:lnTo>
                    <a:pt x="59" y="27"/>
                  </a:lnTo>
                </a:path>
                <a:path w="7938" h="740">
                  <a:moveTo>
                    <a:pt x="73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43" y="42"/>
                  </a:lnTo>
                  <a:lnTo>
                    <a:pt x="59" y="27"/>
                  </a:lnTo>
                  <a:lnTo>
                    <a:pt x="73" y="27"/>
                  </a:lnTo>
                  <a:lnTo>
                    <a:pt x="73" y="0"/>
                  </a:lnTo>
                </a:path>
                <a:path w="7938" h="740">
                  <a:moveTo>
                    <a:pt x="73" y="27"/>
                  </a:moveTo>
                  <a:lnTo>
                    <a:pt x="59" y="27"/>
                  </a:lnTo>
                  <a:lnTo>
                    <a:pt x="59" y="42"/>
                  </a:lnTo>
                  <a:lnTo>
                    <a:pt x="73" y="42"/>
                  </a:lnTo>
                  <a:lnTo>
                    <a:pt x="73" y="27"/>
                  </a:lnTo>
                </a:path>
                <a:path w="7938" h="740">
                  <a:moveTo>
                    <a:pt x="59" y="96"/>
                  </a:moveTo>
                  <a:lnTo>
                    <a:pt x="0" y="96"/>
                  </a:lnTo>
                  <a:lnTo>
                    <a:pt x="0" y="151"/>
                  </a:lnTo>
                  <a:lnTo>
                    <a:pt x="59" y="151"/>
                  </a:lnTo>
                  <a:lnTo>
                    <a:pt x="59" y="96"/>
                  </a:lnTo>
                </a:path>
                <a:path w="7938" h="740">
                  <a:moveTo>
                    <a:pt x="59" y="206"/>
                  </a:moveTo>
                  <a:lnTo>
                    <a:pt x="0" y="206"/>
                  </a:lnTo>
                  <a:lnTo>
                    <a:pt x="0" y="260"/>
                  </a:lnTo>
                  <a:lnTo>
                    <a:pt x="59" y="260"/>
                  </a:lnTo>
                  <a:lnTo>
                    <a:pt x="59" y="206"/>
                  </a:lnTo>
                </a:path>
                <a:path w="7938" h="740">
                  <a:moveTo>
                    <a:pt x="59" y="315"/>
                  </a:moveTo>
                  <a:lnTo>
                    <a:pt x="0" y="315"/>
                  </a:lnTo>
                  <a:lnTo>
                    <a:pt x="0" y="370"/>
                  </a:lnTo>
                  <a:lnTo>
                    <a:pt x="59" y="370"/>
                  </a:lnTo>
                  <a:lnTo>
                    <a:pt x="59" y="315"/>
                  </a:lnTo>
                </a:path>
                <a:path w="7938" h="740">
                  <a:moveTo>
                    <a:pt x="59" y="424"/>
                  </a:moveTo>
                  <a:lnTo>
                    <a:pt x="0" y="424"/>
                  </a:lnTo>
                  <a:lnTo>
                    <a:pt x="0" y="479"/>
                  </a:lnTo>
                  <a:lnTo>
                    <a:pt x="59" y="479"/>
                  </a:lnTo>
                  <a:lnTo>
                    <a:pt x="59" y="424"/>
                  </a:lnTo>
                </a:path>
                <a:path w="7938" h="740">
                  <a:moveTo>
                    <a:pt x="59" y="562"/>
                  </a:moveTo>
                  <a:lnTo>
                    <a:pt x="29" y="602"/>
                  </a:lnTo>
                  <a:lnTo>
                    <a:pt x="82" y="602"/>
                  </a:lnTo>
                  <a:lnTo>
                    <a:pt x="86" y="588"/>
                  </a:lnTo>
                  <a:lnTo>
                    <a:pt x="59" y="588"/>
                  </a:lnTo>
                  <a:lnTo>
                    <a:pt x="59" y="562"/>
                  </a:lnTo>
                </a:path>
                <a:path w="7938" h="740">
                  <a:moveTo>
                    <a:pt x="0" y="568"/>
                  </a:moveTo>
                  <a:lnTo>
                    <a:pt x="0" y="588"/>
                  </a:lnTo>
                  <a:lnTo>
                    <a:pt x="18" y="588"/>
                  </a:lnTo>
                  <a:lnTo>
                    <a:pt x="0" y="568"/>
                  </a:lnTo>
                </a:path>
                <a:path w="7938" h="740">
                  <a:moveTo>
                    <a:pt x="59" y="534"/>
                  </a:moveTo>
                  <a:lnTo>
                    <a:pt x="0" y="534"/>
                  </a:lnTo>
                  <a:lnTo>
                    <a:pt x="0" y="568"/>
                  </a:lnTo>
                  <a:lnTo>
                    <a:pt x="18" y="588"/>
                  </a:lnTo>
                  <a:lnTo>
                    <a:pt x="39" y="588"/>
                  </a:lnTo>
                  <a:lnTo>
                    <a:pt x="59" y="562"/>
                  </a:lnTo>
                  <a:lnTo>
                    <a:pt x="59" y="534"/>
                  </a:lnTo>
                </a:path>
                <a:path w="7938" h="740">
                  <a:moveTo>
                    <a:pt x="114" y="489"/>
                  </a:moveTo>
                  <a:lnTo>
                    <a:pt x="59" y="562"/>
                  </a:lnTo>
                  <a:lnTo>
                    <a:pt x="59" y="588"/>
                  </a:lnTo>
                  <a:lnTo>
                    <a:pt x="86" y="588"/>
                  </a:lnTo>
                  <a:lnTo>
                    <a:pt x="114" y="489"/>
                  </a:lnTo>
                </a:path>
                <a:path w="7938" h="740">
                  <a:moveTo>
                    <a:pt x="953" y="564"/>
                  </a:moveTo>
                  <a:lnTo>
                    <a:pt x="953" y="601"/>
                  </a:lnTo>
                  <a:lnTo>
                    <a:pt x="983" y="601"/>
                  </a:lnTo>
                  <a:lnTo>
                    <a:pt x="953" y="564"/>
                  </a:lnTo>
                </a:path>
                <a:path w="7938" h="740">
                  <a:moveTo>
                    <a:pt x="1013" y="546"/>
                  </a:moveTo>
                  <a:lnTo>
                    <a:pt x="953" y="546"/>
                  </a:lnTo>
                  <a:lnTo>
                    <a:pt x="953" y="564"/>
                  </a:lnTo>
                  <a:lnTo>
                    <a:pt x="983" y="601"/>
                  </a:lnTo>
                  <a:lnTo>
                    <a:pt x="1013" y="564"/>
                  </a:lnTo>
                  <a:lnTo>
                    <a:pt x="1013" y="546"/>
                  </a:lnTo>
                </a:path>
                <a:path w="7938" h="740">
                  <a:moveTo>
                    <a:pt x="1013" y="564"/>
                  </a:moveTo>
                  <a:lnTo>
                    <a:pt x="983" y="601"/>
                  </a:lnTo>
                  <a:lnTo>
                    <a:pt x="1013" y="601"/>
                  </a:lnTo>
                  <a:lnTo>
                    <a:pt x="1013" y="564"/>
                  </a:lnTo>
                </a:path>
                <a:path w="7938" h="740">
                  <a:moveTo>
                    <a:pt x="1072" y="491"/>
                  </a:moveTo>
                  <a:lnTo>
                    <a:pt x="1013" y="564"/>
                  </a:lnTo>
                  <a:lnTo>
                    <a:pt x="1013" y="601"/>
                  </a:lnTo>
                  <a:lnTo>
                    <a:pt x="1036" y="601"/>
                  </a:lnTo>
                  <a:lnTo>
                    <a:pt x="1072" y="491"/>
                  </a:lnTo>
                </a:path>
                <a:path w="7938" h="740">
                  <a:moveTo>
                    <a:pt x="1013" y="437"/>
                  </a:moveTo>
                  <a:lnTo>
                    <a:pt x="953" y="437"/>
                  </a:lnTo>
                  <a:lnTo>
                    <a:pt x="953" y="491"/>
                  </a:lnTo>
                  <a:lnTo>
                    <a:pt x="1013" y="491"/>
                  </a:lnTo>
                  <a:lnTo>
                    <a:pt x="1013" y="437"/>
                  </a:lnTo>
                </a:path>
                <a:path w="7938" h="740">
                  <a:moveTo>
                    <a:pt x="1013" y="327"/>
                  </a:moveTo>
                  <a:lnTo>
                    <a:pt x="953" y="327"/>
                  </a:lnTo>
                  <a:lnTo>
                    <a:pt x="953" y="382"/>
                  </a:lnTo>
                  <a:lnTo>
                    <a:pt x="1013" y="382"/>
                  </a:lnTo>
                  <a:lnTo>
                    <a:pt x="1013" y="327"/>
                  </a:lnTo>
                </a:path>
                <a:path w="7938" h="740">
                  <a:moveTo>
                    <a:pt x="1013" y="218"/>
                  </a:moveTo>
                  <a:lnTo>
                    <a:pt x="953" y="218"/>
                  </a:lnTo>
                  <a:lnTo>
                    <a:pt x="953" y="273"/>
                  </a:lnTo>
                  <a:lnTo>
                    <a:pt x="1013" y="273"/>
                  </a:lnTo>
                  <a:lnTo>
                    <a:pt x="1013" y="218"/>
                  </a:lnTo>
                </a:path>
                <a:path w="7938" h="740">
                  <a:moveTo>
                    <a:pt x="1013" y="109"/>
                  </a:moveTo>
                  <a:lnTo>
                    <a:pt x="953" y="109"/>
                  </a:lnTo>
                  <a:lnTo>
                    <a:pt x="953" y="163"/>
                  </a:lnTo>
                  <a:lnTo>
                    <a:pt x="1013" y="163"/>
                  </a:lnTo>
                  <a:lnTo>
                    <a:pt x="1013" y="109"/>
                  </a:lnTo>
                </a:path>
                <a:path w="7938" h="740">
                  <a:moveTo>
                    <a:pt x="1013" y="46"/>
                  </a:moveTo>
                  <a:lnTo>
                    <a:pt x="953" y="46"/>
                  </a:lnTo>
                  <a:lnTo>
                    <a:pt x="953" y="54"/>
                  </a:lnTo>
                  <a:lnTo>
                    <a:pt x="1013" y="54"/>
                  </a:lnTo>
                  <a:lnTo>
                    <a:pt x="1013" y="46"/>
                  </a:lnTo>
                </a:path>
                <a:path w="7938" h="740">
                  <a:moveTo>
                    <a:pt x="2030" y="527"/>
                  </a:moveTo>
                  <a:lnTo>
                    <a:pt x="2030" y="563"/>
                  </a:lnTo>
                  <a:lnTo>
                    <a:pt x="2060" y="563"/>
                  </a:lnTo>
                  <a:lnTo>
                    <a:pt x="2030" y="527"/>
                  </a:lnTo>
                </a:path>
                <a:path w="7938" h="740">
                  <a:moveTo>
                    <a:pt x="2090" y="508"/>
                  </a:moveTo>
                  <a:lnTo>
                    <a:pt x="2030" y="508"/>
                  </a:lnTo>
                  <a:lnTo>
                    <a:pt x="2030" y="527"/>
                  </a:lnTo>
                  <a:lnTo>
                    <a:pt x="2060" y="563"/>
                  </a:lnTo>
                  <a:lnTo>
                    <a:pt x="2090" y="527"/>
                  </a:lnTo>
                  <a:lnTo>
                    <a:pt x="2090" y="508"/>
                  </a:lnTo>
                </a:path>
                <a:path w="7938" h="740">
                  <a:moveTo>
                    <a:pt x="2090" y="527"/>
                  </a:moveTo>
                  <a:lnTo>
                    <a:pt x="2060" y="563"/>
                  </a:lnTo>
                  <a:lnTo>
                    <a:pt x="2090" y="563"/>
                  </a:lnTo>
                  <a:lnTo>
                    <a:pt x="2090" y="527"/>
                  </a:lnTo>
                </a:path>
                <a:path w="7938" h="740">
                  <a:moveTo>
                    <a:pt x="2149" y="454"/>
                  </a:moveTo>
                  <a:lnTo>
                    <a:pt x="2090" y="527"/>
                  </a:lnTo>
                  <a:lnTo>
                    <a:pt x="2090" y="563"/>
                  </a:lnTo>
                  <a:lnTo>
                    <a:pt x="2113" y="563"/>
                  </a:lnTo>
                  <a:lnTo>
                    <a:pt x="2149" y="454"/>
                  </a:lnTo>
                </a:path>
                <a:path w="7938" h="740">
                  <a:moveTo>
                    <a:pt x="2090" y="399"/>
                  </a:moveTo>
                  <a:lnTo>
                    <a:pt x="2030" y="399"/>
                  </a:lnTo>
                  <a:lnTo>
                    <a:pt x="2030" y="454"/>
                  </a:lnTo>
                  <a:lnTo>
                    <a:pt x="2090" y="454"/>
                  </a:lnTo>
                  <a:lnTo>
                    <a:pt x="2090" y="399"/>
                  </a:lnTo>
                </a:path>
                <a:path w="7938" h="740">
                  <a:moveTo>
                    <a:pt x="2090" y="290"/>
                  </a:moveTo>
                  <a:lnTo>
                    <a:pt x="2030" y="290"/>
                  </a:lnTo>
                  <a:lnTo>
                    <a:pt x="2030" y="344"/>
                  </a:lnTo>
                  <a:lnTo>
                    <a:pt x="2090" y="344"/>
                  </a:lnTo>
                  <a:lnTo>
                    <a:pt x="2090" y="290"/>
                  </a:lnTo>
                </a:path>
                <a:path w="7938" h="740">
                  <a:moveTo>
                    <a:pt x="2090" y="180"/>
                  </a:moveTo>
                  <a:lnTo>
                    <a:pt x="2030" y="180"/>
                  </a:lnTo>
                  <a:lnTo>
                    <a:pt x="2030" y="235"/>
                  </a:lnTo>
                  <a:lnTo>
                    <a:pt x="2090" y="235"/>
                  </a:lnTo>
                  <a:lnTo>
                    <a:pt x="2090" y="180"/>
                  </a:lnTo>
                </a:path>
                <a:path w="7938" h="740">
                  <a:moveTo>
                    <a:pt x="2090" y="71"/>
                  </a:moveTo>
                  <a:lnTo>
                    <a:pt x="2030" y="71"/>
                  </a:lnTo>
                  <a:lnTo>
                    <a:pt x="2030" y="126"/>
                  </a:lnTo>
                  <a:lnTo>
                    <a:pt x="2090" y="126"/>
                  </a:lnTo>
                  <a:lnTo>
                    <a:pt x="2090" y="71"/>
                  </a:lnTo>
                </a:path>
                <a:path w="7938" h="740">
                  <a:moveTo>
                    <a:pt x="2090" y="8"/>
                  </a:moveTo>
                  <a:lnTo>
                    <a:pt x="2030" y="8"/>
                  </a:lnTo>
                  <a:lnTo>
                    <a:pt x="2030" y="16"/>
                  </a:lnTo>
                  <a:lnTo>
                    <a:pt x="2090" y="16"/>
                  </a:lnTo>
                  <a:lnTo>
                    <a:pt x="2090" y="8"/>
                  </a:lnTo>
                </a:path>
                <a:path w="7938" h="740">
                  <a:moveTo>
                    <a:pt x="7888" y="277"/>
                  </a:moveTo>
                  <a:lnTo>
                    <a:pt x="7828" y="277"/>
                  </a:lnTo>
                  <a:lnTo>
                    <a:pt x="7828" y="332"/>
                  </a:lnTo>
                  <a:lnTo>
                    <a:pt x="7888" y="332"/>
                  </a:lnTo>
                  <a:lnTo>
                    <a:pt x="7888" y="277"/>
                  </a:lnTo>
                </a:path>
                <a:path w="7938" h="740">
                  <a:moveTo>
                    <a:pt x="7768" y="277"/>
                  </a:moveTo>
                  <a:lnTo>
                    <a:pt x="7709" y="277"/>
                  </a:lnTo>
                  <a:lnTo>
                    <a:pt x="7709" y="332"/>
                  </a:lnTo>
                  <a:lnTo>
                    <a:pt x="7768" y="332"/>
                  </a:lnTo>
                  <a:lnTo>
                    <a:pt x="7768" y="277"/>
                  </a:lnTo>
                </a:path>
                <a:path w="7938" h="740">
                  <a:moveTo>
                    <a:pt x="7649" y="277"/>
                  </a:moveTo>
                  <a:lnTo>
                    <a:pt x="7590" y="277"/>
                  </a:lnTo>
                  <a:lnTo>
                    <a:pt x="7590" y="332"/>
                  </a:lnTo>
                  <a:lnTo>
                    <a:pt x="7649" y="332"/>
                  </a:lnTo>
                  <a:lnTo>
                    <a:pt x="7649" y="277"/>
                  </a:lnTo>
                </a:path>
                <a:path w="7938" h="740">
                  <a:moveTo>
                    <a:pt x="7530" y="277"/>
                  </a:moveTo>
                  <a:lnTo>
                    <a:pt x="7471" y="277"/>
                  </a:lnTo>
                  <a:lnTo>
                    <a:pt x="7471" y="332"/>
                  </a:lnTo>
                  <a:lnTo>
                    <a:pt x="7530" y="332"/>
                  </a:lnTo>
                  <a:lnTo>
                    <a:pt x="7530" y="277"/>
                  </a:lnTo>
                </a:path>
                <a:path w="7938" h="740">
                  <a:moveTo>
                    <a:pt x="7411" y="277"/>
                  </a:moveTo>
                  <a:lnTo>
                    <a:pt x="7351" y="277"/>
                  </a:lnTo>
                  <a:lnTo>
                    <a:pt x="7351" y="332"/>
                  </a:lnTo>
                  <a:lnTo>
                    <a:pt x="7411" y="332"/>
                  </a:lnTo>
                  <a:lnTo>
                    <a:pt x="7411" y="277"/>
                  </a:lnTo>
                </a:path>
                <a:path w="7938" h="740">
                  <a:moveTo>
                    <a:pt x="7292" y="277"/>
                  </a:moveTo>
                  <a:lnTo>
                    <a:pt x="7232" y="277"/>
                  </a:lnTo>
                  <a:lnTo>
                    <a:pt x="7232" y="332"/>
                  </a:lnTo>
                  <a:lnTo>
                    <a:pt x="7292" y="332"/>
                  </a:lnTo>
                  <a:lnTo>
                    <a:pt x="7292" y="277"/>
                  </a:lnTo>
                </a:path>
                <a:path w="7938" h="740">
                  <a:moveTo>
                    <a:pt x="7173" y="277"/>
                  </a:moveTo>
                  <a:lnTo>
                    <a:pt x="7113" y="277"/>
                  </a:lnTo>
                  <a:lnTo>
                    <a:pt x="7113" y="332"/>
                  </a:lnTo>
                  <a:lnTo>
                    <a:pt x="7173" y="332"/>
                  </a:lnTo>
                  <a:lnTo>
                    <a:pt x="7173" y="277"/>
                  </a:lnTo>
                </a:path>
                <a:path w="7938" h="740">
                  <a:moveTo>
                    <a:pt x="7053" y="277"/>
                  </a:moveTo>
                  <a:lnTo>
                    <a:pt x="6994" y="277"/>
                  </a:lnTo>
                  <a:lnTo>
                    <a:pt x="6994" y="332"/>
                  </a:lnTo>
                  <a:lnTo>
                    <a:pt x="7053" y="332"/>
                  </a:lnTo>
                  <a:lnTo>
                    <a:pt x="7053" y="277"/>
                  </a:lnTo>
                </a:path>
                <a:path w="7938" h="740">
                  <a:moveTo>
                    <a:pt x="6934" y="277"/>
                  </a:moveTo>
                  <a:lnTo>
                    <a:pt x="6875" y="277"/>
                  </a:lnTo>
                  <a:lnTo>
                    <a:pt x="6875" y="332"/>
                  </a:lnTo>
                  <a:lnTo>
                    <a:pt x="6934" y="332"/>
                  </a:lnTo>
                  <a:lnTo>
                    <a:pt x="6934" y="277"/>
                  </a:lnTo>
                </a:path>
                <a:path w="7938" h="740">
                  <a:moveTo>
                    <a:pt x="6815" y="277"/>
                  </a:moveTo>
                  <a:lnTo>
                    <a:pt x="6756" y="277"/>
                  </a:lnTo>
                  <a:lnTo>
                    <a:pt x="6756" y="332"/>
                  </a:lnTo>
                  <a:lnTo>
                    <a:pt x="6815" y="332"/>
                  </a:lnTo>
                  <a:lnTo>
                    <a:pt x="6815" y="277"/>
                  </a:lnTo>
                </a:path>
                <a:path w="7938" h="740">
                  <a:moveTo>
                    <a:pt x="6696" y="277"/>
                  </a:moveTo>
                  <a:lnTo>
                    <a:pt x="6636" y="277"/>
                  </a:lnTo>
                  <a:lnTo>
                    <a:pt x="6636" y="332"/>
                  </a:lnTo>
                  <a:lnTo>
                    <a:pt x="6696" y="332"/>
                  </a:lnTo>
                  <a:lnTo>
                    <a:pt x="6696" y="277"/>
                  </a:lnTo>
                </a:path>
                <a:path w="7938" h="740">
                  <a:moveTo>
                    <a:pt x="6577" y="277"/>
                  </a:moveTo>
                  <a:lnTo>
                    <a:pt x="6517" y="277"/>
                  </a:lnTo>
                  <a:lnTo>
                    <a:pt x="6517" y="332"/>
                  </a:lnTo>
                  <a:lnTo>
                    <a:pt x="6577" y="332"/>
                  </a:lnTo>
                  <a:lnTo>
                    <a:pt x="6577" y="277"/>
                  </a:lnTo>
                </a:path>
                <a:path w="7938" h="740">
                  <a:moveTo>
                    <a:pt x="6458" y="277"/>
                  </a:moveTo>
                  <a:lnTo>
                    <a:pt x="6398" y="277"/>
                  </a:lnTo>
                  <a:lnTo>
                    <a:pt x="6398" y="332"/>
                  </a:lnTo>
                  <a:lnTo>
                    <a:pt x="6458" y="332"/>
                  </a:lnTo>
                  <a:lnTo>
                    <a:pt x="6458" y="277"/>
                  </a:lnTo>
                </a:path>
                <a:path w="7938" h="740">
                  <a:moveTo>
                    <a:pt x="6338" y="277"/>
                  </a:moveTo>
                  <a:lnTo>
                    <a:pt x="6279" y="277"/>
                  </a:lnTo>
                  <a:lnTo>
                    <a:pt x="6279" y="332"/>
                  </a:lnTo>
                  <a:lnTo>
                    <a:pt x="6338" y="332"/>
                  </a:lnTo>
                  <a:lnTo>
                    <a:pt x="6338" y="277"/>
                  </a:lnTo>
                </a:path>
                <a:path w="7938" h="740">
                  <a:moveTo>
                    <a:pt x="6219" y="277"/>
                  </a:moveTo>
                  <a:lnTo>
                    <a:pt x="6160" y="277"/>
                  </a:lnTo>
                  <a:lnTo>
                    <a:pt x="6160" y="332"/>
                  </a:lnTo>
                  <a:lnTo>
                    <a:pt x="6219" y="332"/>
                  </a:lnTo>
                  <a:lnTo>
                    <a:pt x="6219" y="277"/>
                  </a:lnTo>
                </a:path>
                <a:path w="7938" h="740">
                  <a:moveTo>
                    <a:pt x="6100" y="277"/>
                  </a:moveTo>
                  <a:lnTo>
                    <a:pt x="6041" y="277"/>
                  </a:lnTo>
                  <a:lnTo>
                    <a:pt x="6041" y="332"/>
                  </a:lnTo>
                  <a:lnTo>
                    <a:pt x="6100" y="332"/>
                  </a:lnTo>
                  <a:lnTo>
                    <a:pt x="6100" y="277"/>
                  </a:lnTo>
                </a:path>
                <a:path w="7938" h="740">
                  <a:moveTo>
                    <a:pt x="5981" y="277"/>
                  </a:moveTo>
                  <a:lnTo>
                    <a:pt x="5921" y="277"/>
                  </a:lnTo>
                  <a:lnTo>
                    <a:pt x="5921" y="332"/>
                  </a:lnTo>
                  <a:lnTo>
                    <a:pt x="5981" y="332"/>
                  </a:lnTo>
                  <a:lnTo>
                    <a:pt x="5981" y="277"/>
                  </a:lnTo>
                </a:path>
                <a:path w="7938" h="740">
                  <a:moveTo>
                    <a:pt x="5862" y="277"/>
                  </a:moveTo>
                  <a:lnTo>
                    <a:pt x="5802" y="277"/>
                  </a:lnTo>
                  <a:lnTo>
                    <a:pt x="5802" y="332"/>
                  </a:lnTo>
                  <a:lnTo>
                    <a:pt x="5862" y="332"/>
                  </a:lnTo>
                  <a:lnTo>
                    <a:pt x="5862" y="277"/>
                  </a:lnTo>
                </a:path>
                <a:path w="7938" h="740">
                  <a:moveTo>
                    <a:pt x="5743" y="277"/>
                  </a:moveTo>
                  <a:lnTo>
                    <a:pt x="5683" y="277"/>
                  </a:lnTo>
                  <a:lnTo>
                    <a:pt x="5683" y="332"/>
                  </a:lnTo>
                  <a:lnTo>
                    <a:pt x="5743" y="332"/>
                  </a:lnTo>
                  <a:lnTo>
                    <a:pt x="5743" y="277"/>
                  </a:lnTo>
                </a:path>
                <a:path w="7938" h="740">
                  <a:moveTo>
                    <a:pt x="5623" y="277"/>
                  </a:moveTo>
                  <a:lnTo>
                    <a:pt x="5564" y="277"/>
                  </a:lnTo>
                  <a:lnTo>
                    <a:pt x="5564" y="332"/>
                  </a:lnTo>
                  <a:lnTo>
                    <a:pt x="5623" y="332"/>
                  </a:lnTo>
                  <a:lnTo>
                    <a:pt x="5623" y="277"/>
                  </a:lnTo>
                </a:path>
                <a:path w="7938" h="740">
                  <a:moveTo>
                    <a:pt x="5504" y="277"/>
                  </a:moveTo>
                  <a:lnTo>
                    <a:pt x="5445" y="277"/>
                  </a:lnTo>
                  <a:lnTo>
                    <a:pt x="5445" y="332"/>
                  </a:lnTo>
                  <a:lnTo>
                    <a:pt x="5504" y="332"/>
                  </a:lnTo>
                  <a:lnTo>
                    <a:pt x="5504" y="277"/>
                  </a:lnTo>
                </a:path>
                <a:path w="7938" h="740">
                  <a:moveTo>
                    <a:pt x="5385" y="277"/>
                  </a:moveTo>
                  <a:lnTo>
                    <a:pt x="5326" y="277"/>
                  </a:lnTo>
                  <a:lnTo>
                    <a:pt x="5326" y="332"/>
                  </a:lnTo>
                  <a:lnTo>
                    <a:pt x="5385" y="332"/>
                  </a:lnTo>
                  <a:lnTo>
                    <a:pt x="5385" y="277"/>
                  </a:lnTo>
                </a:path>
                <a:path w="7938" h="740">
                  <a:moveTo>
                    <a:pt x="5266" y="277"/>
                  </a:moveTo>
                  <a:lnTo>
                    <a:pt x="5206" y="277"/>
                  </a:lnTo>
                  <a:lnTo>
                    <a:pt x="5206" y="332"/>
                  </a:lnTo>
                  <a:lnTo>
                    <a:pt x="5266" y="332"/>
                  </a:lnTo>
                  <a:lnTo>
                    <a:pt x="5266" y="277"/>
                  </a:lnTo>
                </a:path>
                <a:path w="7938" h="740">
                  <a:moveTo>
                    <a:pt x="5147" y="277"/>
                  </a:moveTo>
                  <a:lnTo>
                    <a:pt x="5087" y="277"/>
                  </a:lnTo>
                  <a:lnTo>
                    <a:pt x="5087" y="332"/>
                  </a:lnTo>
                  <a:lnTo>
                    <a:pt x="5147" y="332"/>
                  </a:lnTo>
                  <a:lnTo>
                    <a:pt x="5147" y="277"/>
                  </a:lnTo>
                </a:path>
                <a:path w="7938" h="740">
                  <a:moveTo>
                    <a:pt x="5028" y="277"/>
                  </a:moveTo>
                  <a:lnTo>
                    <a:pt x="4968" y="277"/>
                  </a:lnTo>
                  <a:lnTo>
                    <a:pt x="4968" y="332"/>
                  </a:lnTo>
                  <a:lnTo>
                    <a:pt x="5028" y="332"/>
                  </a:lnTo>
                  <a:lnTo>
                    <a:pt x="5028" y="277"/>
                  </a:lnTo>
                </a:path>
                <a:path w="7938" h="740">
                  <a:moveTo>
                    <a:pt x="4908" y="277"/>
                  </a:moveTo>
                  <a:lnTo>
                    <a:pt x="4849" y="277"/>
                  </a:lnTo>
                  <a:lnTo>
                    <a:pt x="4849" y="332"/>
                  </a:lnTo>
                  <a:lnTo>
                    <a:pt x="4908" y="332"/>
                  </a:lnTo>
                  <a:lnTo>
                    <a:pt x="4908" y="277"/>
                  </a:lnTo>
                </a:path>
                <a:path w="7938" h="740">
                  <a:moveTo>
                    <a:pt x="4789" y="277"/>
                  </a:moveTo>
                  <a:lnTo>
                    <a:pt x="4730" y="277"/>
                  </a:lnTo>
                  <a:lnTo>
                    <a:pt x="4730" y="332"/>
                  </a:lnTo>
                  <a:lnTo>
                    <a:pt x="4789" y="332"/>
                  </a:lnTo>
                  <a:lnTo>
                    <a:pt x="4789" y="277"/>
                  </a:lnTo>
                </a:path>
                <a:path w="7938" h="740">
                  <a:moveTo>
                    <a:pt x="4670" y="277"/>
                  </a:moveTo>
                  <a:lnTo>
                    <a:pt x="4611" y="277"/>
                  </a:lnTo>
                  <a:lnTo>
                    <a:pt x="4611" y="332"/>
                  </a:lnTo>
                  <a:lnTo>
                    <a:pt x="4670" y="332"/>
                  </a:lnTo>
                  <a:lnTo>
                    <a:pt x="4670" y="277"/>
                  </a:lnTo>
                </a:path>
                <a:path w="7938" h="740">
                  <a:moveTo>
                    <a:pt x="4639" y="357"/>
                  </a:moveTo>
                  <a:lnTo>
                    <a:pt x="4579" y="357"/>
                  </a:lnTo>
                  <a:lnTo>
                    <a:pt x="4579" y="412"/>
                  </a:lnTo>
                  <a:lnTo>
                    <a:pt x="4639" y="412"/>
                  </a:lnTo>
                  <a:lnTo>
                    <a:pt x="4639" y="357"/>
                  </a:lnTo>
                </a:path>
                <a:path w="7938" h="740">
                  <a:moveTo>
                    <a:pt x="4639" y="467"/>
                  </a:moveTo>
                  <a:lnTo>
                    <a:pt x="4579" y="467"/>
                  </a:lnTo>
                  <a:lnTo>
                    <a:pt x="4579" y="521"/>
                  </a:lnTo>
                  <a:lnTo>
                    <a:pt x="4639" y="521"/>
                  </a:lnTo>
                  <a:lnTo>
                    <a:pt x="4639" y="467"/>
                  </a:lnTo>
                </a:path>
                <a:path w="7938" h="740">
                  <a:moveTo>
                    <a:pt x="4639" y="576"/>
                  </a:moveTo>
                  <a:lnTo>
                    <a:pt x="4579" y="576"/>
                  </a:lnTo>
                  <a:lnTo>
                    <a:pt x="4579" y="631"/>
                  </a:lnTo>
                  <a:lnTo>
                    <a:pt x="4639" y="631"/>
                  </a:lnTo>
                  <a:lnTo>
                    <a:pt x="4639" y="576"/>
                  </a:lnTo>
                </a:path>
                <a:path w="7938" h="740">
                  <a:moveTo>
                    <a:pt x="4639" y="685"/>
                  </a:moveTo>
                  <a:lnTo>
                    <a:pt x="4579" y="685"/>
                  </a:lnTo>
                  <a:lnTo>
                    <a:pt x="4579" y="740"/>
                  </a:lnTo>
                  <a:lnTo>
                    <a:pt x="4639" y="740"/>
                  </a:lnTo>
                  <a:lnTo>
                    <a:pt x="4639" y="685"/>
                  </a:lnTo>
                </a:path>
              </a:pathLst>
            </a:custGeom>
            <a:solidFill>
              <a:srgbClr val="5382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8" name="path"/>
            <p:cNvSpPr/>
            <p:nvPr/>
          </p:nvSpPr>
          <p:spPr>
            <a:xfrm>
              <a:off x="0" y="0"/>
              <a:ext cx="5445607" cy="573760"/>
            </a:xfrm>
            <a:custGeom>
              <a:avLst/>
              <a:gdLst/>
              <a:ahLst/>
              <a:cxnLst/>
              <a:rect l="0" t="0" r="0" b="0"/>
              <a:pathLst>
                <a:path w="8575" h="903">
                  <a:moveTo>
                    <a:pt x="51" y="856"/>
                  </a:moveTo>
                  <a:lnTo>
                    <a:pt x="0" y="856"/>
                  </a:lnTo>
                  <a:lnTo>
                    <a:pt x="0" y="903"/>
                  </a:lnTo>
                  <a:lnTo>
                    <a:pt x="51" y="903"/>
                  </a:lnTo>
                  <a:lnTo>
                    <a:pt x="51" y="856"/>
                  </a:lnTo>
                </a:path>
                <a:path w="8575" h="903">
                  <a:moveTo>
                    <a:pt x="51" y="762"/>
                  </a:moveTo>
                  <a:lnTo>
                    <a:pt x="0" y="762"/>
                  </a:lnTo>
                  <a:lnTo>
                    <a:pt x="0" y="809"/>
                  </a:lnTo>
                  <a:lnTo>
                    <a:pt x="51" y="809"/>
                  </a:lnTo>
                  <a:lnTo>
                    <a:pt x="51" y="762"/>
                  </a:lnTo>
                </a:path>
                <a:path w="8575" h="903">
                  <a:moveTo>
                    <a:pt x="51" y="667"/>
                  </a:moveTo>
                  <a:lnTo>
                    <a:pt x="0" y="667"/>
                  </a:lnTo>
                  <a:lnTo>
                    <a:pt x="0" y="715"/>
                  </a:lnTo>
                  <a:lnTo>
                    <a:pt x="51" y="715"/>
                  </a:lnTo>
                  <a:lnTo>
                    <a:pt x="51" y="667"/>
                  </a:lnTo>
                </a:path>
                <a:path w="8575" h="903">
                  <a:moveTo>
                    <a:pt x="51" y="573"/>
                  </a:moveTo>
                  <a:lnTo>
                    <a:pt x="0" y="573"/>
                  </a:lnTo>
                  <a:lnTo>
                    <a:pt x="0" y="620"/>
                  </a:lnTo>
                  <a:lnTo>
                    <a:pt x="51" y="620"/>
                  </a:lnTo>
                  <a:lnTo>
                    <a:pt x="51" y="573"/>
                  </a:lnTo>
                </a:path>
                <a:path w="8575" h="903">
                  <a:moveTo>
                    <a:pt x="51" y="479"/>
                  </a:moveTo>
                  <a:lnTo>
                    <a:pt x="0" y="479"/>
                  </a:lnTo>
                  <a:lnTo>
                    <a:pt x="0" y="526"/>
                  </a:lnTo>
                  <a:lnTo>
                    <a:pt x="51" y="526"/>
                  </a:lnTo>
                  <a:lnTo>
                    <a:pt x="51" y="479"/>
                  </a:lnTo>
                </a:path>
                <a:path w="8575" h="903">
                  <a:moveTo>
                    <a:pt x="51" y="385"/>
                  </a:moveTo>
                  <a:lnTo>
                    <a:pt x="0" y="385"/>
                  </a:lnTo>
                  <a:lnTo>
                    <a:pt x="0" y="432"/>
                  </a:lnTo>
                  <a:lnTo>
                    <a:pt x="51" y="432"/>
                  </a:lnTo>
                  <a:lnTo>
                    <a:pt x="51" y="385"/>
                  </a:lnTo>
                </a:path>
                <a:path w="8575" h="903">
                  <a:moveTo>
                    <a:pt x="51" y="290"/>
                  </a:moveTo>
                  <a:lnTo>
                    <a:pt x="0" y="290"/>
                  </a:lnTo>
                  <a:lnTo>
                    <a:pt x="0" y="337"/>
                  </a:lnTo>
                  <a:lnTo>
                    <a:pt x="51" y="337"/>
                  </a:lnTo>
                  <a:lnTo>
                    <a:pt x="51" y="290"/>
                  </a:lnTo>
                </a:path>
                <a:path w="8575" h="903">
                  <a:moveTo>
                    <a:pt x="51" y="196"/>
                  </a:moveTo>
                  <a:lnTo>
                    <a:pt x="0" y="196"/>
                  </a:lnTo>
                  <a:lnTo>
                    <a:pt x="0" y="243"/>
                  </a:lnTo>
                  <a:lnTo>
                    <a:pt x="51" y="243"/>
                  </a:lnTo>
                  <a:lnTo>
                    <a:pt x="51" y="196"/>
                  </a:lnTo>
                </a:path>
                <a:path w="8575" h="903">
                  <a:moveTo>
                    <a:pt x="51" y="102"/>
                  </a:moveTo>
                  <a:lnTo>
                    <a:pt x="0" y="102"/>
                  </a:lnTo>
                  <a:lnTo>
                    <a:pt x="0" y="149"/>
                  </a:lnTo>
                  <a:lnTo>
                    <a:pt x="51" y="149"/>
                  </a:lnTo>
                  <a:lnTo>
                    <a:pt x="51" y="102"/>
                  </a:lnTo>
                </a:path>
                <a:path w="8575" h="903">
                  <a:moveTo>
                    <a:pt x="42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51" y="55"/>
                  </a:lnTo>
                  <a:lnTo>
                    <a:pt x="51" y="47"/>
                  </a:lnTo>
                  <a:lnTo>
                    <a:pt x="25" y="47"/>
                  </a:lnTo>
                  <a:lnTo>
                    <a:pt x="42" y="31"/>
                  </a:lnTo>
                  <a:lnTo>
                    <a:pt x="42" y="0"/>
                  </a:lnTo>
                </a:path>
                <a:path w="8575" h="903">
                  <a:moveTo>
                    <a:pt x="42" y="31"/>
                  </a:moveTo>
                  <a:lnTo>
                    <a:pt x="25" y="47"/>
                  </a:lnTo>
                  <a:lnTo>
                    <a:pt x="42" y="47"/>
                  </a:lnTo>
                  <a:lnTo>
                    <a:pt x="42" y="31"/>
                  </a:lnTo>
                </a:path>
                <a:path w="8575" h="903">
                  <a:moveTo>
                    <a:pt x="51" y="23"/>
                  </a:moveTo>
                  <a:lnTo>
                    <a:pt x="42" y="31"/>
                  </a:lnTo>
                  <a:lnTo>
                    <a:pt x="42" y="47"/>
                  </a:lnTo>
                  <a:lnTo>
                    <a:pt x="51" y="47"/>
                  </a:lnTo>
                  <a:lnTo>
                    <a:pt x="51" y="23"/>
                  </a:lnTo>
                </a:path>
                <a:path w="8575" h="903">
                  <a:moveTo>
                    <a:pt x="145" y="0"/>
                  </a:moveTo>
                  <a:lnTo>
                    <a:pt x="94" y="0"/>
                  </a:lnTo>
                  <a:lnTo>
                    <a:pt x="94" y="47"/>
                  </a:lnTo>
                  <a:lnTo>
                    <a:pt x="145" y="47"/>
                  </a:lnTo>
                  <a:lnTo>
                    <a:pt x="145" y="0"/>
                  </a:lnTo>
                </a:path>
                <a:path w="8575" h="903">
                  <a:moveTo>
                    <a:pt x="248" y="0"/>
                  </a:moveTo>
                  <a:lnTo>
                    <a:pt x="196" y="0"/>
                  </a:lnTo>
                  <a:lnTo>
                    <a:pt x="196" y="47"/>
                  </a:lnTo>
                  <a:lnTo>
                    <a:pt x="248" y="47"/>
                  </a:lnTo>
                  <a:lnTo>
                    <a:pt x="248" y="0"/>
                  </a:lnTo>
                </a:path>
                <a:path w="8575" h="903">
                  <a:moveTo>
                    <a:pt x="350" y="0"/>
                  </a:moveTo>
                  <a:lnTo>
                    <a:pt x="299" y="0"/>
                  </a:lnTo>
                  <a:lnTo>
                    <a:pt x="299" y="47"/>
                  </a:lnTo>
                  <a:lnTo>
                    <a:pt x="350" y="47"/>
                  </a:lnTo>
                  <a:lnTo>
                    <a:pt x="350" y="0"/>
                  </a:lnTo>
                </a:path>
                <a:path w="8575" h="903">
                  <a:moveTo>
                    <a:pt x="453" y="0"/>
                  </a:moveTo>
                  <a:lnTo>
                    <a:pt x="402" y="0"/>
                  </a:lnTo>
                  <a:lnTo>
                    <a:pt x="402" y="47"/>
                  </a:lnTo>
                  <a:lnTo>
                    <a:pt x="453" y="47"/>
                  </a:lnTo>
                  <a:lnTo>
                    <a:pt x="453" y="0"/>
                  </a:lnTo>
                </a:path>
                <a:path w="8575" h="903">
                  <a:moveTo>
                    <a:pt x="556" y="0"/>
                  </a:moveTo>
                  <a:lnTo>
                    <a:pt x="505" y="0"/>
                  </a:lnTo>
                  <a:lnTo>
                    <a:pt x="505" y="47"/>
                  </a:lnTo>
                  <a:lnTo>
                    <a:pt x="556" y="47"/>
                  </a:lnTo>
                  <a:lnTo>
                    <a:pt x="556" y="0"/>
                  </a:lnTo>
                </a:path>
                <a:path w="8575" h="903">
                  <a:moveTo>
                    <a:pt x="659" y="0"/>
                  </a:moveTo>
                  <a:lnTo>
                    <a:pt x="607" y="0"/>
                  </a:lnTo>
                  <a:lnTo>
                    <a:pt x="607" y="47"/>
                  </a:lnTo>
                  <a:lnTo>
                    <a:pt x="659" y="47"/>
                  </a:lnTo>
                  <a:lnTo>
                    <a:pt x="659" y="0"/>
                  </a:lnTo>
                </a:path>
                <a:path w="8575" h="903">
                  <a:moveTo>
                    <a:pt x="761" y="0"/>
                  </a:moveTo>
                  <a:lnTo>
                    <a:pt x="710" y="0"/>
                  </a:lnTo>
                  <a:lnTo>
                    <a:pt x="710" y="47"/>
                  </a:lnTo>
                  <a:lnTo>
                    <a:pt x="761" y="47"/>
                  </a:lnTo>
                  <a:lnTo>
                    <a:pt x="761" y="0"/>
                  </a:lnTo>
                </a:path>
                <a:path w="8575" h="903">
                  <a:moveTo>
                    <a:pt x="864" y="0"/>
                  </a:moveTo>
                  <a:lnTo>
                    <a:pt x="813" y="0"/>
                  </a:lnTo>
                  <a:lnTo>
                    <a:pt x="813" y="47"/>
                  </a:lnTo>
                  <a:lnTo>
                    <a:pt x="864" y="47"/>
                  </a:lnTo>
                  <a:lnTo>
                    <a:pt x="864" y="0"/>
                  </a:lnTo>
                </a:path>
                <a:path w="8575" h="903">
                  <a:moveTo>
                    <a:pt x="967" y="0"/>
                  </a:moveTo>
                  <a:lnTo>
                    <a:pt x="916" y="0"/>
                  </a:lnTo>
                  <a:lnTo>
                    <a:pt x="916" y="47"/>
                  </a:lnTo>
                  <a:lnTo>
                    <a:pt x="967" y="47"/>
                  </a:lnTo>
                  <a:lnTo>
                    <a:pt x="967" y="0"/>
                  </a:lnTo>
                </a:path>
                <a:path w="8575" h="903">
                  <a:moveTo>
                    <a:pt x="1070" y="0"/>
                  </a:moveTo>
                  <a:lnTo>
                    <a:pt x="1018" y="0"/>
                  </a:lnTo>
                  <a:lnTo>
                    <a:pt x="1018" y="47"/>
                  </a:lnTo>
                  <a:lnTo>
                    <a:pt x="1070" y="47"/>
                  </a:lnTo>
                  <a:lnTo>
                    <a:pt x="1070" y="0"/>
                  </a:lnTo>
                </a:path>
                <a:path w="8575" h="903">
                  <a:moveTo>
                    <a:pt x="1172" y="0"/>
                  </a:moveTo>
                  <a:lnTo>
                    <a:pt x="1121" y="0"/>
                  </a:lnTo>
                  <a:lnTo>
                    <a:pt x="1121" y="47"/>
                  </a:lnTo>
                  <a:lnTo>
                    <a:pt x="1172" y="47"/>
                  </a:lnTo>
                  <a:lnTo>
                    <a:pt x="1172" y="0"/>
                  </a:lnTo>
                </a:path>
                <a:path w="8575" h="903">
                  <a:moveTo>
                    <a:pt x="1275" y="0"/>
                  </a:moveTo>
                  <a:lnTo>
                    <a:pt x="1224" y="0"/>
                  </a:lnTo>
                  <a:lnTo>
                    <a:pt x="1224" y="47"/>
                  </a:lnTo>
                  <a:lnTo>
                    <a:pt x="1275" y="47"/>
                  </a:lnTo>
                  <a:lnTo>
                    <a:pt x="1275" y="0"/>
                  </a:lnTo>
                </a:path>
                <a:path w="8575" h="903">
                  <a:moveTo>
                    <a:pt x="1378" y="0"/>
                  </a:moveTo>
                  <a:lnTo>
                    <a:pt x="1326" y="0"/>
                  </a:lnTo>
                  <a:lnTo>
                    <a:pt x="1326" y="47"/>
                  </a:lnTo>
                  <a:lnTo>
                    <a:pt x="1378" y="47"/>
                  </a:lnTo>
                  <a:lnTo>
                    <a:pt x="1378" y="0"/>
                  </a:lnTo>
                </a:path>
                <a:path w="8575" h="903">
                  <a:moveTo>
                    <a:pt x="1481" y="0"/>
                  </a:moveTo>
                  <a:lnTo>
                    <a:pt x="1429" y="0"/>
                  </a:lnTo>
                  <a:lnTo>
                    <a:pt x="1429" y="47"/>
                  </a:lnTo>
                  <a:lnTo>
                    <a:pt x="1481" y="47"/>
                  </a:lnTo>
                  <a:lnTo>
                    <a:pt x="1481" y="0"/>
                  </a:lnTo>
                </a:path>
                <a:path w="8575" h="903">
                  <a:moveTo>
                    <a:pt x="1583" y="0"/>
                  </a:moveTo>
                  <a:lnTo>
                    <a:pt x="1532" y="0"/>
                  </a:lnTo>
                  <a:lnTo>
                    <a:pt x="1532" y="47"/>
                  </a:lnTo>
                  <a:lnTo>
                    <a:pt x="1583" y="47"/>
                  </a:lnTo>
                  <a:lnTo>
                    <a:pt x="1583" y="0"/>
                  </a:lnTo>
                </a:path>
                <a:path w="8575" h="903">
                  <a:moveTo>
                    <a:pt x="1686" y="0"/>
                  </a:moveTo>
                  <a:lnTo>
                    <a:pt x="1635" y="0"/>
                  </a:lnTo>
                  <a:lnTo>
                    <a:pt x="1635" y="47"/>
                  </a:lnTo>
                  <a:lnTo>
                    <a:pt x="1686" y="47"/>
                  </a:lnTo>
                  <a:lnTo>
                    <a:pt x="1686" y="0"/>
                  </a:lnTo>
                </a:path>
                <a:path w="8575" h="903">
                  <a:moveTo>
                    <a:pt x="1789" y="0"/>
                  </a:moveTo>
                  <a:lnTo>
                    <a:pt x="1737" y="0"/>
                  </a:lnTo>
                  <a:lnTo>
                    <a:pt x="1737" y="47"/>
                  </a:lnTo>
                  <a:lnTo>
                    <a:pt x="1789" y="47"/>
                  </a:lnTo>
                  <a:lnTo>
                    <a:pt x="1789" y="0"/>
                  </a:lnTo>
                </a:path>
                <a:path w="8575" h="903">
                  <a:moveTo>
                    <a:pt x="1891" y="0"/>
                  </a:moveTo>
                  <a:lnTo>
                    <a:pt x="1840" y="0"/>
                  </a:lnTo>
                  <a:lnTo>
                    <a:pt x="1840" y="47"/>
                  </a:lnTo>
                  <a:lnTo>
                    <a:pt x="1891" y="47"/>
                  </a:lnTo>
                  <a:lnTo>
                    <a:pt x="1891" y="0"/>
                  </a:lnTo>
                </a:path>
                <a:path w="8575" h="903">
                  <a:moveTo>
                    <a:pt x="1994" y="0"/>
                  </a:moveTo>
                  <a:lnTo>
                    <a:pt x="1943" y="0"/>
                  </a:lnTo>
                  <a:lnTo>
                    <a:pt x="1943" y="47"/>
                  </a:lnTo>
                  <a:lnTo>
                    <a:pt x="1994" y="47"/>
                  </a:lnTo>
                  <a:lnTo>
                    <a:pt x="1994" y="0"/>
                  </a:lnTo>
                </a:path>
                <a:path w="8575" h="903">
                  <a:moveTo>
                    <a:pt x="2097" y="0"/>
                  </a:moveTo>
                  <a:lnTo>
                    <a:pt x="2046" y="0"/>
                  </a:lnTo>
                  <a:lnTo>
                    <a:pt x="2046" y="47"/>
                  </a:lnTo>
                  <a:lnTo>
                    <a:pt x="2097" y="47"/>
                  </a:lnTo>
                  <a:lnTo>
                    <a:pt x="2097" y="0"/>
                  </a:lnTo>
                </a:path>
                <a:path w="8575" h="903">
                  <a:moveTo>
                    <a:pt x="2200" y="0"/>
                  </a:moveTo>
                  <a:lnTo>
                    <a:pt x="2148" y="0"/>
                  </a:lnTo>
                  <a:lnTo>
                    <a:pt x="2148" y="47"/>
                  </a:lnTo>
                  <a:lnTo>
                    <a:pt x="2200" y="47"/>
                  </a:lnTo>
                  <a:lnTo>
                    <a:pt x="2200" y="0"/>
                  </a:lnTo>
                </a:path>
                <a:path w="8575" h="903">
                  <a:moveTo>
                    <a:pt x="2302" y="0"/>
                  </a:moveTo>
                  <a:lnTo>
                    <a:pt x="2251" y="0"/>
                  </a:lnTo>
                  <a:lnTo>
                    <a:pt x="2251" y="47"/>
                  </a:lnTo>
                  <a:lnTo>
                    <a:pt x="2302" y="47"/>
                  </a:lnTo>
                  <a:lnTo>
                    <a:pt x="2302" y="0"/>
                  </a:lnTo>
                </a:path>
                <a:path w="8575" h="903">
                  <a:moveTo>
                    <a:pt x="2405" y="0"/>
                  </a:moveTo>
                  <a:lnTo>
                    <a:pt x="2354" y="0"/>
                  </a:lnTo>
                  <a:lnTo>
                    <a:pt x="2354" y="47"/>
                  </a:lnTo>
                  <a:lnTo>
                    <a:pt x="2405" y="47"/>
                  </a:lnTo>
                  <a:lnTo>
                    <a:pt x="2405" y="0"/>
                  </a:lnTo>
                </a:path>
                <a:path w="8575" h="903">
                  <a:moveTo>
                    <a:pt x="2508" y="0"/>
                  </a:moveTo>
                  <a:lnTo>
                    <a:pt x="2456" y="0"/>
                  </a:lnTo>
                  <a:lnTo>
                    <a:pt x="2456" y="47"/>
                  </a:lnTo>
                  <a:lnTo>
                    <a:pt x="2508" y="47"/>
                  </a:lnTo>
                  <a:lnTo>
                    <a:pt x="2508" y="0"/>
                  </a:lnTo>
                </a:path>
                <a:path w="8575" h="903">
                  <a:moveTo>
                    <a:pt x="2611" y="0"/>
                  </a:moveTo>
                  <a:lnTo>
                    <a:pt x="2559" y="0"/>
                  </a:lnTo>
                  <a:lnTo>
                    <a:pt x="2559" y="47"/>
                  </a:lnTo>
                  <a:lnTo>
                    <a:pt x="2611" y="47"/>
                  </a:lnTo>
                  <a:lnTo>
                    <a:pt x="2611" y="0"/>
                  </a:lnTo>
                </a:path>
                <a:path w="8575" h="903">
                  <a:moveTo>
                    <a:pt x="2713" y="0"/>
                  </a:moveTo>
                  <a:lnTo>
                    <a:pt x="2662" y="0"/>
                  </a:lnTo>
                  <a:lnTo>
                    <a:pt x="2662" y="47"/>
                  </a:lnTo>
                  <a:lnTo>
                    <a:pt x="2713" y="47"/>
                  </a:lnTo>
                  <a:lnTo>
                    <a:pt x="2713" y="0"/>
                  </a:lnTo>
                </a:path>
                <a:path w="8575" h="903">
                  <a:moveTo>
                    <a:pt x="2816" y="0"/>
                  </a:moveTo>
                  <a:lnTo>
                    <a:pt x="2765" y="0"/>
                  </a:lnTo>
                  <a:lnTo>
                    <a:pt x="2765" y="47"/>
                  </a:lnTo>
                  <a:lnTo>
                    <a:pt x="2816" y="47"/>
                  </a:lnTo>
                  <a:lnTo>
                    <a:pt x="2816" y="0"/>
                  </a:lnTo>
                </a:path>
                <a:path w="8575" h="903">
                  <a:moveTo>
                    <a:pt x="2919" y="0"/>
                  </a:moveTo>
                  <a:lnTo>
                    <a:pt x="2867" y="0"/>
                  </a:lnTo>
                  <a:lnTo>
                    <a:pt x="2867" y="47"/>
                  </a:lnTo>
                  <a:lnTo>
                    <a:pt x="2919" y="47"/>
                  </a:lnTo>
                  <a:lnTo>
                    <a:pt x="2919" y="0"/>
                  </a:lnTo>
                </a:path>
                <a:path w="8575" h="903">
                  <a:moveTo>
                    <a:pt x="3021" y="0"/>
                  </a:moveTo>
                  <a:lnTo>
                    <a:pt x="2970" y="0"/>
                  </a:lnTo>
                  <a:lnTo>
                    <a:pt x="2970" y="47"/>
                  </a:lnTo>
                  <a:lnTo>
                    <a:pt x="3021" y="47"/>
                  </a:lnTo>
                  <a:lnTo>
                    <a:pt x="3021" y="0"/>
                  </a:lnTo>
                </a:path>
                <a:path w="8575" h="903">
                  <a:moveTo>
                    <a:pt x="3124" y="0"/>
                  </a:moveTo>
                  <a:lnTo>
                    <a:pt x="3073" y="0"/>
                  </a:lnTo>
                  <a:lnTo>
                    <a:pt x="3073" y="47"/>
                  </a:lnTo>
                  <a:lnTo>
                    <a:pt x="3124" y="47"/>
                  </a:lnTo>
                  <a:lnTo>
                    <a:pt x="3124" y="0"/>
                  </a:lnTo>
                </a:path>
                <a:path w="8575" h="903">
                  <a:moveTo>
                    <a:pt x="3227" y="0"/>
                  </a:moveTo>
                  <a:lnTo>
                    <a:pt x="3176" y="0"/>
                  </a:lnTo>
                  <a:lnTo>
                    <a:pt x="3176" y="47"/>
                  </a:lnTo>
                  <a:lnTo>
                    <a:pt x="3227" y="47"/>
                  </a:lnTo>
                  <a:lnTo>
                    <a:pt x="3227" y="0"/>
                  </a:lnTo>
                </a:path>
                <a:path w="8575" h="903">
                  <a:moveTo>
                    <a:pt x="3330" y="0"/>
                  </a:moveTo>
                  <a:lnTo>
                    <a:pt x="3278" y="0"/>
                  </a:lnTo>
                  <a:lnTo>
                    <a:pt x="3278" y="47"/>
                  </a:lnTo>
                  <a:lnTo>
                    <a:pt x="3330" y="47"/>
                  </a:lnTo>
                  <a:lnTo>
                    <a:pt x="3330" y="0"/>
                  </a:lnTo>
                </a:path>
                <a:path w="8575" h="903">
                  <a:moveTo>
                    <a:pt x="3432" y="0"/>
                  </a:moveTo>
                  <a:lnTo>
                    <a:pt x="3381" y="0"/>
                  </a:lnTo>
                  <a:lnTo>
                    <a:pt x="3381" y="47"/>
                  </a:lnTo>
                  <a:lnTo>
                    <a:pt x="3432" y="47"/>
                  </a:lnTo>
                  <a:lnTo>
                    <a:pt x="3432" y="0"/>
                  </a:lnTo>
                </a:path>
                <a:path w="8575" h="903">
                  <a:moveTo>
                    <a:pt x="3535" y="0"/>
                  </a:moveTo>
                  <a:lnTo>
                    <a:pt x="3484" y="0"/>
                  </a:lnTo>
                  <a:lnTo>
                    <a:pt x="3484" y="47"/>
                  </a:lnTo>
                  <a:lnTo>
                    <a:pt x="3535" y="47"/>
                  </a:lnTo>
                  <a:lnTo>
                    <a:pt x="3535" y="0"/>
                  </a:lnTo>
                </a:path>
                <a:path w="8575" h="903">
                  <a:moveTo>
                    <a:pt x="3638" y="0"/>
                  </a:moveTo>
                  <a:lnTo>
                    <a:pt x="3587" y="0"/>
                  </a:lnTo>
                  <a:lnTo>
                    <a:pt x="3587" y="47"/>
                  </a:lnTo>
                  <a:lnTo>
                    <a:pt x="3638" y="47"/>
                  </a:lnTo>
                  <a:lnTo>
                    <a:pt x="3638" y="0"/>
                  </a:lnTo>
                </a:path>
                <a:path w="8575" h="903">
                  <a:moveTo>
                    <a:pt x="3741" y="0"/>
                  </a:moveTo>
                  <a:lnTo>
                    <a:pt x="3689" y="0"/>
                  </a:lnTo>
                  <a:lnTo>
                    <a:pt x="3689" y="47"/>
                  </a:lnTo>
                  <a:lnTo>
                    <a:pt x="3741" y="47"/>
                  </a:lnTo>
                  <a:lnTo>
                    <a:pt x="3741" y="0"/>
                  </a:lnTo>
                </a:path>
                <a:path w="8575" h="903">
                  <a:moveTo>
                    <a:pt x="3843" y="0"/>
                  </a:moveTo>
                  <a:lnTo>
                    <a:pt x="3792" y="0"/>
                  </a:lnTo>
                  <a:lnTo>
                    <a:pt x="3792" y="47"/>
                  </a:lnTo>
                  <a:lnTo>
                    <a:pt x="3843" y="47"/>
                  </a:lnTo>
                  <a:lnTo>
                    <a:pt x="3843" y="0"/>
                  </a:lnTo>
                </a:path>
                <a:path w="8575" h="903">
                  <a:moveTo>
                    <a:pt x="3946" y="0"/>
                  </a:moveTo>
                  <a:lnTo>
                    <a:pt x="3895" y="0"/>
                  </a:lnTo>
                  <a:lnTo>
                    <a:pt x="3895" y="47"/>
                  </a:lnTo>
                  <a:lnTo>
                    <a:pt x="3946" y="47"/>
                  </a:lnTo>
                  <a:lnTo>
                    <a:pt x="3946" y="0"/>
                  </a:lnTo>
                </a:path>
                <a:path w="8575" h="903">
                  <a:moveTo>
                    <a:pt x="4049" y="0"/>
                  </a:moveTo>
                  <a:lnTo>
                    <a:pt x="3997" y="0"/>
                  </a:lnTo>
                  <a:lnTo>
                    <a:pt x="3997" y="47"/>
                  </a:lnTo>
                  <a:lnTo>
                    <a:pt x="4049" y="47"/>
                  </a:lnTo>
                  <a:lnTo>
                    <a:pt x="4049" y="0"/>
                  </a:lnTo>
                </a:path>
                <a:path w="8575" h="903">
                  <a:moveTo>
                    <a:pt x="4152" y="0"/>
                  </a:moveTo>
                  <a:lnTo>
                    <a:pt x="4100" y="0"/>
                  </a:lnTo>
                  <a:lnTo>
                    <a:pt x="4100" y="47"/>
                  </a:lnTo>
                  <a:lnTo>
                    <a:pt x="4152" y="47"/>
                  </a:lnTo>
                  <a:lnTo>
                    <a:pt x="4152" y="0"/>
                  </a:lnTo>
                </a:path>
                <a:path w="8575" h="903">
                  <a:moveTo>
                    <a:pt x="4254" y="0"/>
                  </a:moveTo>
                  <a:lnTo>
                    <a:pt x="4203" y="0"/>
                  </a:lnTo>
                  <a:lnTo>
                    <a:pt x="4203" y="47"/>
                  </a:lnTo>
                  <a:lnTo>
                    <a:pt x="4254" y="47"/>
                  </a:lnTo>
                  <a:lnTo>
                    <a:pt x="4254" y="0"/>
                  </a:lnTo>
                </a:path>
                <a:path w="8575" h="903">
                  <a:moveTo>
                    <a:pt x="4357" y="0"/>
                  </a:moveTo>
                  <a:lnTo>
                    <a:pt x="4306" y="0"/>
                  </a:lnTo>
                  <a:lnTo>
                    <a:pt x="4306" y="47"/>
                  </a:lnTo>
                  <a:lnTo>
                    <a:pt x="4357" y="47"/>
                  </a:lnTo>
                  <a:lnTo>
                    <a:pt x="4357" y="0"/>
                  </a:lnTo>
                </a:path>
                <a:path w="8575" h="903">
                  <a:moveTo>
                    <a:pt x="4460" y="0"/>
                  </a:moveTo>
                  <a:lnTo>
                    <a:pt x="4408" y="0"/>
                  </a:lnTo>
                  <a:lnTo>
                    <a:pt x="4408" y="47"/>
                  </a:lnTo>
                  <a:lnTo>
                    <a:pt x="4460" y="47"/>
                  </a:lnTo>
                  <a:lnTo>
                    <a:pt x="4460" y="0"/>
                  </a:lnTo>
                </a:path>
                <a:path w="8575" h="903">
                  <a:moveTo>
                    <a:pt x="4562" y="0"/>
                  </a:moveTo>
                  <a:lnTo>
                    <a:pt x="4511" y="0"/>
                  </a:lnTo>
                  <a:lnTo>
                    <a:pt x="4511" y="47"/>
                  </a:lnTo>
                  <a:lnTo>
                    <a:pt x="4562" y="47"/>
                  </a:lnTo>
                  <a:lnTo>
                    <a:pt x="4562" y="0"/>
                  </a:lnTo>
                </a:path>
                <a:path w="8575" h="903">
                  <a:moveTo>
                    <a:pt x="4665" y="0"/>
                  </a:moveTo>
                  <a:lnTo>
                    <a:pt x="4614" y="0"/>
                  </a:lnTo>
                  <a:lnTo>
                    <a:pt x="4614" y="47"/>
                  </a:lnTo>
                  <a:lnTo>
                    <a:pt x="4665" y="47"/>
                  </a:lnTo>
                  <a:lnTo>
                    <a:pt x="4665" y="0"/>
                  </a:lnTo>
                </a:path>
                <a:path w="8575" h="903">
                  <a:moveTo>
                    <a:pt x="4768" y="0"/>
                  </a:moveTo>
                  <a:lnTo>
                    <a:pt x="4717" y="0"/>
                  </a:lnTo>
                  <a:lnTo>
                    <a:pt x="4717" y="47"/>
                  </a:lnTo>
                  <a:lnTo>
                    <a:pt x="4768" y="47"/>
                  </a:lnTo>
                  <a:lnTo>
                    <a:pt x="4768" y="0"/>
                  </a:lnTo>
                </a:path>
                <a:path w="8575" h="903">
                  <a:moveTo>
                    <a:pt x="4871" y="0"/>
                  </a:moveTo>
                  <a:lnTo>
                    <a:pt x="4819" y="0"/>
                  </a:lnTo>
                  <a:lnTo>
                    <a:pt x="4819" y="47"/>
                  </a:lnTo>
                  <a:lnTo>
                    <a:pt x="4871" y="47"/>
                  </a:lnTo>
                  <a:lnTo>
                    <a:pt x="4871" y="0"/>
                  </a:lnTo>
                </a:path>
                <a:path w="8575" h="903">
                  <a:moveTo>
                    <a:pt x="4973" y="0"/>
                  </a:moveTo>
                  <a:lnTo>
                    <a:pt x="4922" y="0"/>
                  </a:lnTo>
                  <a:lnTo>
                    <a:pt x="4922" y="47"/>
                  </a:lnTo>
                  <a:lnTo>
                    <a:pt x="4973" y="47"/>
                  </a:lnTo>
                  <a:lnTo>
                    <a:pt x="4973" y="0"/>
                  </a:lnTo>
                </a:path>
                <a:path w="8575" h="903">
                  <a:moveTo>
                    <a:pt x="5076" y="0"/>
                  </a:moveTo>
                  <a:lnTo>
                    <a:pt x="5025" y="0"/>
                  </a:lnTo>
                  <a:lnTo>
                    <a:pt x="5025" y="47"/>
                  </a:lnTo>
                  <a:lnTo>
                    <a:pt x="5076" y="47"/>
                  </a:lnTo>
                  <a:lnTo>
                    <a:pt x="5076" y="0"/>
                  </a:lnTo>
                </a:path>
                <a:path w="8575" h="903">
                  <a:moveTo>
                    <a:pt x="5179" y="0"/>
                  </a:moveTo>
                  <a:lnTo>
                    <a:pt x="5127" y="0"/>
                  </a:lnTo>
                  <a:lnTo>
                    <a:pt x="5127" y="47"/>
                  </a:lnTo>
                  <a:lnTo>
                    <a:pt x="5179" y="47"/>
                  </a:lnTo>
                  <a:lnTo>
                    <a:pt x="5179" y="0"/>
                  </a:lnTo>
                </a:path>
                <a:path w="8575" h="903">
                  <a:moveTo>
                    <a:pt x="5282" y="0"/>
                  </a:moveTo>
                  <a:lnTo>
                    <a:pt x="5230" y="0"/>
                  </a:lnTo>
                  <a:lnTo>
                    <a:pt x="5230" y="47"/>
                  </a:lnTo>
                  <a:lnTo>
                    <a:pt x="5282" y="47"/>
                  </a:lnTo>
                  <a:lnTo>
                    <a:pt x="5282" y="0"/>
                  </a:lnTo>
                </a:path>
                <a:path w="8575" h="903">
                  <a:moveTo>
                    <a:pt x="5384" y="0"/>
                  </a:moveTo>
                  <a:lnTo>
                    <a:pt x="5333" y="0"/>
                  </a:lnTo>
                  <a:lnTo>
                    <a:pt x="5333" y="47"/>
                  </a:lnTo>
                  <a:lnTo>
                    <a:pt x="5384" y="47"/>
                  </a:lnTo>
                  <a:lnTo>
                    <a:pt x="5384" y="0"/>
                  </a:lnTo>
                </a:path>
                <a:path w="8575" h="903">
                  <a:moveTo>
                    <a:pt x="5487" y="0"/>
                  </a:moveTo>
                  <a:lnTo>
                    <a:pt x="5436" y="0"/>
                  </a:lnTo>
                  <a:lnTo>
                    <a:pt x="5436" y="47"/>
                  </a:lnTo>
                  <a:lnTo>
                    <a:pt x="5487" y="47"/>
                  </a:lnTo>
                  <a:lnTo>
                    <a:pt x="5487" y="0"/>
                  </a:lnTo>
                </a:path>
                <a:path w="8575" h="903">
                  <a:moveTo>
                    <a:pt x="5590" y="0"/>
                  </a:moveTo>
                  <a:lnTo>
                    <a:pt x="5538" y="0"/>
                  </a:lnTo>
                  <a:lnTo>
                    <a:pt x="5538" y="47"/>
                  </a:lnTo>
                  <a:lnTo>
                    <a:pt x="5590" y="47"/>
                  </a:lnTo>
                  <a:lnTo>
                    <a:pt x="5590" y="0"/>
                  </a:lnTo>
                </a:path>
                <a:path w="8575" h="903">
                  <a:moveTo>
                    <a:pt x="5692" y="0"/>
                  </a:moveTo>
                  <a:lnTo>
                    <a:pt x="5641" y="0"/>
                  </a:lnTo>
                  <a:lnTo>
                    <a:pt x="5641" y="47"/>
                  </a:lnTo>
                  <a:lnTo>
                    <a:pt x="5692" y="47"/>
                  </a:lnTo>
                  <a:lnTo>
                    <a:pt x="5692" y="0"/>
                  </a:lnTo>
                </a:path>
                <a:path w="8575" h="903">
                  <a:moveTo>
                    <a:pt x="5795" y="0"/>
                  </a:moveTo>
                  <a:lnTo>
                    <a:pt x="5744" y="0"/>
                  </a:lnTo>
                  <a:lnTo>
                    <a:pt x="5744" y="47"/>
                  </a:lnTo>
                  <a:lnTo>
                    <a:pt x="5795" y="47"/>
                  </a:lnTo>
                  <a:lnTo>
                    <a:pt x="5795" y="0"/>
                  </a:lnTo>
                </a:path>
                <a:path w="8575" h="903">
                  <a:moveTo>
                    <a:pt x="5898" y="0"/>
                  </a:moveTo>
                  <a:lnTo>
                    <a:pt x="5847" y="0"/>
                  </a:lnTo>
                  <a:lnTo>
                    <a:pt x="5847" y="47"/>
                  </a:lnTo>
                  <a:lnTo>
                    <a:pt x="5898" y="47"/>
                  </a:lnTo>
                  <a:lnTo>
                    <a:pt x="5898" y="0"/>
                  </a:lnTo>
                </a:path>
                <a:path w="8575" h="903">
                  <a:moveTo>
                    <a:pt x="6001" y="0"/>
                  </a:moveTo>
                  <a:lnTo>
                    <a:pt x="5949" y="0"/>
                  </a:lnTo>
                  <a:lnTo>
                    <a:pt x="5949" y="47"/>
                  </a:lnTo>
                  <a:lnTo>
                    <a:pt x="6001" y="47"/>
                  </a:lnTo>
                  <a:lnTo>
                    <a:pt x="6001" y="0"/>
                  </a:lnTo>
                </a:path>
                <a:path w="8575" h="903">
                  <a:moveTo>
                    <a:pt x="6103" y="0"/>
                  </a:moveTo>
                  <a:lnTo>
                    <a:pt x="6052" y="0"/>
                  </a:lnTo>
                  <a:lnTo>
                    <a:pt x="6052" y="47"/>
                  </a:lnTo>
                  <a:lnTo>
                    <a:pt x="6103" y="47"/>
                  </a:lnTo>
                  <a:lnTo>
                    <a:pt x="6103" y="0"/>
                  </a:lnTo>
                </a:path>
                <a:path w="8575" h="903">
                  <a:moveTo>
                    <a:pt x="6206" y="0"/>
                  </a:moveTo>
                  <a:lnTo>
                    <a:pt x="6155" y="0"/>
                  </a:lnTo>
                  <a:lnTo>
                    <a:pt x="6155" y="47"/>
                  </a:lnTo>
                  <a:lnTo>
                    <a:pt x="6206" y="47"/>
                  </a:lnTo>
                  <a:lnTo>
                    <a:pt x="6206" y="0"/>
                  </a:lnTo>
                </a:path>
                <a:path w="8575" h="903">
                  <a:moveTo>
                    <a:pt x="6309" y="0"/>
                  </a:moveTo>
                  <a:lnTo>
                    <a:pt x="6257" y="0"/>
                  </a:lnTo>
                  <a:lnTo>
                    <a:pt x="6257" y="47"/>
                  </a:lnTo>
                  <a:lnTo>
                    <a:pt x="6309" y="47"/>
                  </a:lnTo>
                  <a:lnTo>
                    <a:pt x="6309" y="0"/>
                  </a:lnTo>
                </a:path>
                <a:path w="8575" h="903">
                  <a:moveTo>
                    <a:pt x="6412" y="0"/>
                  </a:moveTo>
                  <a:lnTo>
                    <a:pt x="6360" y="0"/>
                  </a:lnTo>
                  <a:lnTo>
                    <a:pt x="6360" y="47"/>
                  </a:lnTo>
                  <a:lnTo>
                    <a:pt x="6412" y="47"/>
                  </a:lnTo>
                  <a:lnTo>
                    <a:pt x="6412" y="0"/>
                  </a:lnTo>
                </a:path>
                <a:path w="8575" h="903">
                  <a:moveTo>
                    <a:pt x="6514" y="0"/>
                  </a:moveTo>
                  <a:lnTo>
                    <a:pt x="6463" y="0"/>
                  </a:lnTo>
                  <a:lnTo>
                    <a:pt x="6463" y="47"/>
                  </a:lnTo>
                  <a:lnTo>
                    <a:pt x="6514" y="47"/>
                  </a:lnTo>
                  <a:lnTo>
                    <a:pt x="6514" y="0"/>
                  </a:lnTo>
                </a:path>
                <a:path w="8575" h="903">
                  <a:moveTo>
                    <a:pt x="6617" y="0"/>
                  </a:moveTo>
                  <a:lnTo>
                    <a:pt x="6566" y="0"/>
                  </a:lnTo>
                  <a:lnTo>
                    <a:pt x="6566" y="47"/>
                  </a:lnTo>
                  <a:lnTo>
                    <a:pt x="6617" y="47"/>
                  </a:lnTo>
                  <a:lnTo>
                    <a:pt x="6617" y="0"/>
                  </a:lnTo>
                </a:path>
                <a:path w="8575" h="903">
                  <a:moveTo>
                    <a:pt x="6720" y="0"/>
                  </a:moveTo>
                  <a:lnTo>
                    <a:pt x="6668" y="0"/>
                  </a:lnTo>
                  <a:lnTo>
                    <a:pt x="6668" y="47"/>
                  </a:lnTo>
                  <a:lnTo>
                    <a:pt x="6720" y="47"/>
                  </a:lnTo>
                  <a:lnTo>
                    <a:pt x="6720" y="0"/>
                  </a:lnTo>
                </a:path>
                <a:path w="8575" h="903">
                  <a:moveTo>
                    <a:pt x="6822" y="0"/>
                  </a:moveTo>
                  <a:lnTo>
                    <a:pt x="6771" y="0"/>
                  </a:lnTo>
                  <a:lnTo>
                    <a:pt x="6771" y="47"/>
                  </a:lnTo>
                  <a:lnTo>
                    <a:pt x="6822" y="47"/>
                  </a:lnTo>
                  <a:lnTo>
                    <a:pt x="6822" y="0"/>
                  </a:lnTo>
                </a:path>
                <a:path w="8575" h="903">
                  <a:moveTo>
                    <a:pt x="6925" y="0"/>
                  </a:moveTo>
                  <a:lnTo>
                    <a:pt x="6874" y="0"/>
                  </a:lnTo>
                  <a:lnTo>
                    <a:pt x="6874" y="47"/>
                  </a:lnTo>
                  <a:lnTo>
                    <a:pt x="6925" y="47"/>
                  </a:lnTo>
                  <a:lnTo>
                    <a:pt x="6925" y="0"/>
                  </a:lnTo>
                </a:path>
                <a:path w="8575" h="903">
                  <a:moveTo>
                    <a:pt x="7028" y="0"/>
                  </a:moveTo>
                  <a:lnTo>
                    <a:pt x="6977" y="0"/>
                  </a:lnTo>
                  <a:lnTo>
                    <a:pt x="6977" y="47"/>
                  </a:lnTo>
                  <a:lnTo>
                    <a:pt x="7028" y="47"/>
                  </a:lnTo>
                  <a:lnTo>
                    <a:pt x="7028" y="0"/>
                  </a:lnTo>
                </a:path>
                <a:path w="8575" h="903">
                  <a:moveTo>
                    <a:pt x="7131" y="0"/>
                  </a:moveTo>
                  <a:lnTo>
                    <a:pt x="7079" y="0"/>
                  </a:lnTo>
                  <a:lnTo>
                    <a:pt x="7079" y="47"/>
                  </a:lnTo>
                  <a:lnTo>
                    <a:pt x="7131" y="47"/>
                  </a:lnTo>
                  <a:lnTo>
                    <a:pt x="7131" y="0"/>
                  </a:lnTo>
                </a:path>
                <a:path w="8575" h="903">
                  <a:moveTo>
                    <a:pt x="7233" y="0"/>
                  </a:moveTo>
                  <a:lnTo>
                    <a:pt x="7182" y="0"/>
                  </a:lnTo>
                  <a:lnTo>
                    <a:pt x="7182" y="47"/>
                  </a:lnTo>
                  <a:lnTo>
                    <a:pt x="7233" y="47"/>
                  </a:lnTo>
                  <a:lnTo>
                    <a:pt x="7233" y="0"/>
                  </a:lnTo>
                </a:path>
                <a:path w="8575" h="903">
                  <a:moveTo>
                    <a:pt x="7336" y="0"/>
                  </a:moveTo>
                  <a:lnTo>
                    <a:pt x="7285" y="0"/>
                  </a:lnTo>
                  <a:lnTo>
                    <a:pt x="7285" y="47"/>
                  </a:lnTo>
                  <a:lnTo>
                    <a:pt x="7336" y="47"/>
                  </a:lnTo>
                  <a:lnTo>
                    <a:pt x="7336" y="0"/>
                  </a:lnTo>
                </a:path>
                <a:path w="8575" h="903">
                  <a:moveTo>
                    <a:pt x="7439" y="0"/>
                  </a:moveTo>
                  <a:lnTo>
                    <a:pt x="7388" y="0"/>
                  </a:lnTo>
                  <a:lnTo>
                    <a:pt x="7388" y="47"/>
                  </a:lnTo>
                  <a:lnTo>
                    <a:pt x="7439" y="47"/>
                  </a:lnTo>
                  <a:lnTo>
                    <a:pt x="7439" y="0"/>
                  </a:lnTo>
                </a:path>
                <a:path w="8575" h="903">
                  <a:moveTo>
                    <a:pt x="7542" y="0"/>
                  </a:moveTo>
                  <a:lnTo>
                    <a:pt x="7490" y="0"/>
                  </a:lnTo>
                  <a:lnTo>
                    <a:pt x="7490" y="47"/>
                  </a:lnTo>
                  <a:lnTo>
                    <a:pt x="7542" y="47"/>
                  </a:lnTo>
                  <a:lnTo>
                    <a:pt x="7542" y="0"/>
                  </a:lnTo>
                </a:path>
                <a:path w="8575" h="903">
                  <a:moveTo>
                    <a:pt x="7644" y="0"/>
                  </a:moveTo>
                  <a:lnTo>
                    <a:pt x="7593" y="0"/>
                  </a:lnTo>
                  <a:lnTo>
                    <a:pt x="7593" y="47"/>
                  </a:lnTo>
                  <a:lnTo>
                    <a:pt x="7644" y="47"/>
                  </a:lnTo>
                  <a:lnTo>
                    <a:pt x="7644" y="0"/>
                  </a:lnTo>
                </a:path>
                <a:path w="8575" h="903">
                  <a:moveTo>
                    <a:pt x="7747" y="0"/>
                  </a:moveTo>
                  <a:lnTo>
                    <a:pt x="7696" y="0"/>
                  </a:lnTo>
                  <a:lnTo>
                    <a:pt x="7696" y="47"/>
                  </a:lnTo>
                  <a:lnTo>
                    <a:pt x="7747" y="47"/>
                  </a:lnTo>
                  <a:lnTo>
                    <a:pt x="7747" y="0"/>
                  </a:lnTo>
                </a:path>
                <a:path w="8575" h="903">
                  <a:moveTo>
                    <a:pt x="7850" y="0"/>
                  </a:moveTo>
                  <a:lnTo>
                    <a:pt x="7798" y="0"/>
                  </a:lnTo>
                  <a:lnTo>
                    <a:pt x="7798" y="47"/>
                  </a:lnTo>
                  <a:lnTo>
                    <a:pt x="7850" y="47"/>
                  </a:lnTo>
                  <a:lnTo>
                    <a:pt x="7850" y="0"/>
                  </a:lnTo>
                </a:path>
                <a:path w="8575" h="903">
                  <a:moveTo>
                    <a:pt x="7953" y="0"/>
                  </a:moveTo>
                  <a:lnTo>
                    <a:pt x="7901" y="0"/>
                  </a:lnTo>
                  <a:lnTo>
                    <a:pt x="7901" y="47"/>
                  </a:lnTo>
                  <a:lnTo>
                    <a:pt x="7953" y="47"/>
                  </a:lnTo>
                  <a:lnTo>
                    <a:pt x="7953" y="0"/>
                  </a:lnTo>
                </a:path>
                <a:path w="8575" h="903">
                  <a:moveTo>
                    <a:pt x="8055" y="0"/>
                  </a:moveTo>
                  <a:lnTo>
                    <a:pt x="8004" y="0"/>
                  </a:lnTo>
                  <a:lnTo>
                    <a:pt x="8004" y="47"/>
                  </a:lnTo>
                  <a:lnTo>
                    <a:pt x="8055" y="47"/>
                  </a:lnTo>
                  <a:lnTo>
                    <a:pt x="8055" y="0"/>
                  </a:lnTo>
                </a:path>
                <a:path w="8575" h="903">
                  <a:moveTo>
                    <a:pt x="8158" y="0"/>
                  </a:moveTo>
                  <a:lnTo>
                    <a:pt x="8107" y="0"/>
                  </a:lnTo>
                  <a:lnTo>
                    <a:pt x="8107" y="47"/>
                  </a:lnTo>
                  <a:lnTo>
                    <a:pt x="8158" y="47"/>
                  </a:lnTo>
                  <a:lnTo>
                    <a:pt x="8158" y="0"/>
                  </a:lnTo>
                </a:path>
                <a:path w="8575" h="903">
                  <a:moveTo>
                    <a:pt x="8415" y="30"/>
                  </a:moveTo>
                  <a:lnTo>
                    <a:pt x="8264" y="84"/>
                  </a:lnTo>
                  <a:lnTo>
                    <a:pt x="8255" y="89"/>
                  </a:lnTo>
                  <a:lnTo>
                    <a:pt x="8250" y="96"/>
                  </a:lnTo>
                  <a:lnTo>
                    <a:pt x="8248" y="105"/>
                  </a:lnTo>
                  <a:lnTo>
                    <a:pt x="8249" y="114"/>
                  </a:lnTo>
                  <a:lnTo>
                    <a:pt x="8255" y="122"/>
                  </a:lnTo>
                  <a:lnTo>
                    <a:pt x="8263" y="127"/>
                  </a:lnTo>
                  <a:lnTo>
                    <a:pt x="8273" y="129"/>
                  </a:lnTo>
                  <a:lnTo>
                    <a:pt x="8283" y="128"/>
                  </a:lnTo>
                  <a:lnTo>
                    <a:pt x="8509" y="47"/>
                  </a:lnTo>
                  <a:lnTo>
                    <a:pt x="8415" y="47"/>
                  </a:lnTo>
                  <a:lnTo>
                    <a:pt x="8415" y="30"/>
                  </a:lnTo>
                </a:path>
                <a:path w="8575" h="903">
                  <a:moveTo>
                    <a:pt x="8261" y="0"/>
                  </a:moveTo>
                  <a:lnTo>
                    <a:pt x="8209" y="0"/>
                  </a:lnTo>
                  <a:lnTo>
                    <a:pt x="8209" y="47"/>
                  </a:lnTo>
                  <a:lnTo>
                    <a:pt x="8261" y="47"/>
                  </a:lnTo>
                  <a:lnTo>
                    <a:pt x="8261" y="0"/>
                  </a:lnTo>
                </a:path>
                <a:path w="8575" h="903">
                  <a:moveTo>
                    <a:pt x="8363" y="0"/>
                  </a:moveTo>
                  <a:lnTo>
                    <a:pt x="8312" y="0"/>
                  </a:lnTo>
                  <a:lnTo>
                    <a:pt x="8312" y="47"/>
                  </a:lnTo>
                  <a:lnTo>
                    <a:pt x="8363" y="47"/>
                  </a:lnTo>
                  <a:lnTo>
                    <a:pt x="8363" y="0"/>
                  </a:lnTo>
                </a:path>
                <a:path w="8575" h="903">
                  <a:moveTo>
                    <a:pt x="8433" y="23"/>
                  </a:moveTo>
                  <a:lnTo>
                    <a:pt x="8415" y="30"/>
                  </a:lnTo>
                  <a:lnTo>
                    <a:pt x="8415" y="47"/>
                  </a:lnTo>
                  <a:lnTo>
                    <a:pt x="8466" y="47"/>
                  </a:lnTo>
                  <a:lnTo>
                    <a:pt x="8466" y="35"/>
                  </a:lnTo>
                  <a:lnTo>
                    <a:pt x="8433" y="23"/>
                  </a:lnTo>
                </a:path>
                <a:path w="8575" h="903">
                  <a:moveTo>
                    <a:pt x="8466" y="35"/>
                  </a:moveTo>
                  <a:lnTo>
                    <a:pt x="8466" y="47"/>
                  </a:lnTo>
                  <a:lnTo>
                    <a:pt x="8509" y="47"/>
                  </a:lnTo>
                  <a:lnTo>
                    <a:pt x="8514" y="45"/>
                  </a:lnTo>
                  <a:lnTo>
                    <a:pt x="8495" y="45"/>
                  </a:lnTo>
                  <a:lnTo>
                    <a:pt x="8466" y="35"/>
                  </a:lnTo>
                </a:path>
                <a:path w="8575" h="903">
                  <a:moveTo>
                    <a:pt x="8495" y="1"/>
                  </a:moveTo>
                  <a:lnTo>
                    <a:pt x="8466" y="11"/>
                  </a:lnTo>
                  <a:lnTo>
                    <a:pt x="8466" y="35"/>
                  </a:lnTo>
                  <a:lnTo>
                    <a:pt x="8495" y="45"/>
                  </a:lnTo>
                  <a:lnTo>
                    <a:pt x="8495" y="1"/>
                  </a:lnTo>
                </a:path>
                <a:path w="8575" h="903">
                  <a:moveTo>
                    <a:pt x="8514" y="1"/>
                  </a:moveTo>
                  <a:lnTo>
                    <a:pt x="8495" y="1"/>
                  </a:lnTo>
                  <a:lnTo>
                    <a:pt x="8495" y="45"/>
                  </a:lnTo>
                  <a:lnTo>
                    <a:pt x="8514" y="45"/>
                  </a:lnTo>
                  <a:lnTo>
                    <a:pt x="8575" y="23"/>
                  </a:lnTo>
                  <a:lnTo>
                    <a:pt x="8514" y="1"/>
                  </a:lnTo>
                </a:path>
                <a:path w="8575" h="903">
                  <a:moveTo>
                    <a:pt x="8466" y="11"/>
                  </a:moveTo>
                  <a:lnTo>
                    <a:pt x="8433" y="23"/>
                  </a:lnTo>
                  <a:lnTo>
                    <a:pt x="8466" y="35"/>
                  </a:lnTo>
                  <a:lnTo>
                    <a:pt x="8466" y="11"/>
                  </a:lnTo>
                </a:path>
                <a:path w="8575" h="903">
                  <a:moveTo>
                    <a:pt x="8415" y="16"/>
                  </a:moveTo>
                  <a:lnTo>
                    <a:pt x="8415" y="30"/>
                  </a:lnTo>
                  <a:lnTo>
                    <a:pt x="8433" y="23"/>
                  </a:lnTo>
                  <a:lnTo>
                    <a:pt x="8415" y="16"/>
                  </a:lnTo>
                </a:path>
                <a:path w="8575" h="903">
                  <a:moveTo>
                    <a:pt x="8466" y="0"/>
                  </a:moveTo>
                  <a:lnTo>
                    <a:pt x="8415" y="0"/>
                  </a:lnTo>
                  <a:lnTo>
                    <a:pt x="8415" y="16"/>
                  </a:lnTo>
                  <a:lnTo>
                    <a:pt x="8433" y="23"/>
                  </a:lnTo>
                  <a:lnTo>
                    <a:pt x="8466" y="11"/>
                  </a:lnTo>
                  <a:lnTo>
                    <a:pt x="8466" y="0"/>
                  </a:lnTo>
                </a:path>
                <a:path w="8575" h="903">
                  <a:moveTo>
                    <a:pt x="8509" y="0"/>
                  </a:moveTo>
                  <a:lnTo>
                    <a:pt x="8466" y="0"/>
                  </a:lnTo>
                  <a:lnTo>
                    <a:pt x="8466" y="11"/>
                  </a:lnTo>
                  <a:lnTo>
                    <a:pt x="8495" y="1"/>
                  </a:lnTo>
                  <a:lnTo>
                    <a:pt x="8514" y="1"/>
                  </a:lnTo>
                  <a:lnTo>
                    <a:pt x="8509" y="0"/>
                  </a:lnTo>
                </a:path>
              </a:pathLst>
            </a:custGeom>
            <a:solidFill>
              <a:srgbClr val="00629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82" name="textbox 382"/>
          <p:cNvSpPr/>
          <p:nvPr/>
        </p:nvSpPr>
        <p:spPr>
          <a:xfrm>
            <a:off x="257761" y="373970"/>
            <a:ext cx="4337050" cy="487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32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矾花视境</a:t>
            </a:r>
            <a:r>
              <a:rPr sz="3100" b="1" kern="0" spc="0" baseline="200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®</a:t>
            </a:r>
            <a:r>
              <a:rPr sz="32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智能加药系统</a:t>
            </a:r>
            <a:endParaRPr lang="en-US" altLang="en-US" sz="3200" dirty="0"/>
          </a:p>
        </p:txBody>
      </p:sp>
      <p:pic>
        <p:nvPicPr>
          <p:cNvPr id="384" name="pictur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87139" y="5073967"/>
            <a:ext cx="1136154" cy="1090612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69714" y="2356802"/>
            <a:ext cx="1133221" cy="774839"/>
          </a:xfrm>
          <a:prstGeom prst="rect">
            <a:avLst/>
          </a:prstGeom>
        </p:spPr>
      </p:pic>
      <p:sp>
        <p:nvSpPr>
          <p:cNvPr id="388" name="textbox 388"/>
          <p:cNvSpPr/>
          <p:nvPr/>
        </p:nvSpPr>
        <p:spPr>
          <a:xfrm>
            <a:off x="6133631" y="2178562"/>
            <a:ext cx="1264919" cy="433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indent="2540" algn="l" rtl="0" eaLnBrk="0">
              <a:lnSpc>
                <a:spcPct val="96000"/>
              </a:lnSpc>
            </a:pPr>
            <a:r>
              <a:rPr sz="1400" b="1" kern="0" spc="-20" dirty="0">
                <a:solidFill>
                  <a:srgbClr val="EC7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絮凝剂</a:t>
            </a:r>
            <a:r>
              <a:rPr sz="1400" b="1" kern="0" spc="110" dirty="0">
                <a:solidFill>
                  <a:srgbClr val="EC7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20" dirty="0">
                <a:solidFill>
                  <a:srgbClr val="EC7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除硬</a:t>
            </a:r>
            <a:r>
              <a:rPr sz="1400" b="1" kern="0" spc="-20" dirty="0">
                <a:solidFill>
                  <a:srgbClr val="EC7C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400" b="1" kern="0" spc="-20" dirty="0">
                <a:solidFill>
                  <a:srgbClr val="EC7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磷</a:t>
            </a:r>
            <a:r>
              <a:rPr sz="1400" b="1" kern="0" spc="10" dirty="0">
                <a:solidFill>
                  <a:srgbClr val="EC7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EC7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</a:t>
            </a:r>
            <a:endParaRPr lang="en-US" altLang="en-US" sz="1400" dirty="0"/>
          </a:p>
        </p:txBody>
      </p:sp>
      <p:sp>
        <p:nvSpPr>
          <p:cNvPr id="390" name="path"/>
          <p:cNvSpPr/>
          <p:nvPr/>
        </p:nvSpPr>
        <p:spPr>
          <a:xfrm>
            <a:off x="11062665" y="2395715"/>
            <a:ext cx="37833" cy="868133"/>
          </a:xfrm>
          <a:custGeom>
            <a:avLst/>
            <a:gdLst/>
            <a:ahLst/>
            <a:cxnLst/>
            <a:rect l="0" t="0" r="0" b="0"/>
            <a:pathLst>
              <a:path w="59" h="1367">
                <a:moveTo>
                  <a:pt x="59" y="0"/>
                </a:moveTo>
                <a:lnTo>
                  <a:pt x="0" y="0"/>
                </a:lnTo>
                <a:lnTo>
                  <a:pt x="0" y="54"/>
                </a:lnTo>
                <a:lnTo>
                  <a:pt x="59" y="54"/>
                </a:lnTo>
                <a:lnTo>
                  <a:pt x="59" y="0"/>
                </a:lnTo>
              </a:path>
              <a:path w="59" h="1367">
                <a:moveTo>
                  <a:pt x="59" y="109"/>
                </a:moveTo>
                <a:lnTo>
                  <a:pt x="0" y="109"/>
                </a:lnTo>
                <a:lnTo>
                  <a:pt x="0" y="164"/>
                </a:lnTo>
                <a:lnTo>
                  <a:pt x="59" y="164"/>
                </a:lnTo>
                <a:lnTo>
                  <a:pt x="59" y="109"/>
                </a:lnTo>
              </a:path>
              <a:path w="59" h="1367">
                <a:moveTo>
                  <a:pt x="59" y="218"/>
                </a:moveTo>
                <a:lnTo>
                  <a:pt x="0" y="218"/>
                </a:lnTo>
                <a:lnTo>
                  <a:pt x="0" y="273"/>
                </a:lnTo>
                <a:lnTo>
                  <a:pt x="59" y="273"/>
                </a:lnTo>
                <a:lnTo>
                  <a:pt x="59" y="218"/>
                </a:lnTo>
              </a:path>
              <a:path w="59" h="1367">
                <a:moveTo>
                  <a:pt x="59" y="328"/>
                </a:moveTo>
                <a:lnTo>
                  <a:pt x="0" y="328"/>
                </a:lnTo>
                <a:lnTo>
                  <a:pt x="0" y="382"/>
                </a:lnTo>
                <a:lnTo>
                  <a:pt x="59" y="382"/>
                </a:lnTo>
                <a:lnTo>
                  <a:pt x="59" y="328"/>
                </a:lnTo>
              </a:path>
              <a:path w="59" h="1367">
                <a:moveTo>
                  <a:pt x="59" y="437"/>
                </a:moveTo>
                <a:lnTo>
                  <a:pt x="0" y="437"/>
                </a:lnTo>
                <a:lnTo>
                  <a:pt x="0" y="492"/>
                </a:lnTo>
                <a:lnTo>
                  <a:pt x="59" y="492"/>
                </a:lnTo>
                <a:lnTo>
                  <a:pt x="59" y="437"/>
                </a:lnTo>
              </a:path>
              <a:path w="59" h="1367">
                <a:moveTo>
                  <a:pt x="59" y="546"/>
                </a:moveTo>
                <a:lnTo>
                  <a:pt x="0" y="546"/>
                </a:lnTo>
                <a:lnTo>
                  <a:pt x="0" y="601"/>
                </a:lnTo>
                <a:lnTo>
                  <a:pt x="59" y="601"/>
                </a:lnTo>
                <a:lnTo>
                  <a:pt x="59" y="546"/>
                </a:lnTo>
              </a:path>
              <a:path w="59" h="1367">
                <a:moveTo>
                  <a:pt x="59" y="656"/>
                </a:moveTo>
                <a:lnTo>
                  <a:pt x="0" y="656"/>
                </a:lnTo>
                <a:lnTo>
                  <a:pt x="0" y="710"/>
                </a:lnTo>
                <a:lnTo>
                  <a:pt x="59" y="710"/>
                </a:lnTo>
                <a:lnTo>
                  <a:pt x="59" y="656"/>
                </a:lnTo>
              </a:path>
              <a:path w="59" h="1367">
                <a:moveTo>
                  <a:pt x="59" y="765"/>
                </a:moveTo>
                <a:lnTo>
                  <a:pt x="0" y="765"/>
                </a:lnTo>
                <a:lnTo>
                  <a:pt x="0" y="820"/>
                </a:lnTo>
                <a:lnTo>
                  <a:pt x="59" y="820"/>
                </a:lnTo>
                <a:lnTo>
                  <a:pt x="59" y="765"/>
                </a:lnTo>
              </a:path>
              <a:path w="59" h="1367">
                <a:moveTo>
                  <a:pt x="59" y="874"/>
                </a:moveTo>
                <a:lnTo>
                  <a:pt x="0" y="874"/>
                </a:lnTo>
                <a:lnTo>
                  <a:pt x="0" y="929"/>
                </a:lnTo>
                <a:lnTo>
                  <a:pt x="59" y="929"/>
                </a:lnTo>
                <a:lnTo>
                  <a:pt x="59" y="874"/>
                </a:lnTo>
              </a:path>
              <a:path w="59" h="1367">
                <a:moveTo>
                  <a:pt x="59" y="984"/>
                </a:moveTo>
                <a:lnTo>
                  <a:pt x="0" y="984"/>
                </a:lnTo>
                <a:lnTo>
                  <a:pt x="0" y="1039"/>
                </a:lnTo>
                <a:lnTo>
                  <a:pt x="59" y="1039"/>
                </a:lnTo>
                <a:lnTo>
                  <a:pt x="59" y="984"/>
                </a:lnTo>
              </a:path>
              <a:path w="59" h="1367">
                <a:moveTo>
                  <a:pt x="59" y="1093"/>
                </a:moveTo>
                <a:lnTo>
                  <a:pt x="0" y="1093"/>
                </a:lnTo>
                <a:lnTo>
                  <a:pt x="0" y="1148"/>
                </a:lnTo>
                <a:lnTo>
                  <a:pt x="59" y="1148"/>
                </a:lnTo>
                <a:lnTo>
                  <a:pt x="59" y="1093"/>
                </a:lnTo>
              </a:path>
              <a:path w="59" h="1367">
                <a:moveTo>
                  <a:pt x="59" y="1203"/>
                </a:moveTo>
                <a:lnTo>
                  <a:pt x="0" y="1203"/>
                </a:lnTo>
                <a:lnTo>
                  <a:pt x="0" y="1257"/>
                </a:lnTo>
                <a:lnTo>
                  <a:pt x="59" y="1257"/>
                </a:lnTo>
                <a:lnTo>
                  <a:pt x="59" y="1203"/>
                </a:lnTo>
              </a:path>
              <a:path w="59" h="1367">
                <a:moveTo>
                  <a:pt x="59" y="1312"/>
                </a:moveTo>
                <a:lnTo>
                  <a:pt x="0" y="1312"/>
                </a:lnTo>
                <a:lnTo>
                  <a:pt x="0" y="1367"/>
                </a:lnTo>
                <a:lnTo>
                  <a:pt x="59" y="1367"/>
                </a:lnTo>
                <a:lnTo>
                  <a:pt x="59" y="1312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2" name="path"/>
          <p:cNvSpPr/>
          <p:nvPr/>
        </p:nvSpPr>
        <p:spPr>
          <a:xfrm>
            <a:off x="11184546" y="2370277"/>
            <a:ext cx="90995" cy="958240"/>
          </a:xfrm>
          <a:custGeom>
            <a:avLst/>
            <a:gdLst/>
            <a:ahLst/>
            <a:cxnLst/>
            <a:rect l="0" t="0" r="0" b="0"/>
            <a:pathLst>
              <a:path w="143" h="1509">
                <a:moveTo>
                  <a:pt x="59" y="0"/>
                </a:moveTo>
                <a:lnTo>
                  <a:pt x="0" y="0"/>
                </a:lnTo>
                <a:lnTo>
                  <a:pt x="0" y="54"/>
                </a:lnTo>
                <a:lnTo>
                  <a:pt x="59" y="54"/>
                </a:lnTo>
                <a:lnTo>
                  <a:pt x="59" y="0"/>
                </a:lnTo>
              </a:path>
              <a:path w="143" h="1509">
                <a:moveTo>
                  <a:pt x="143" y="32"/>
                </a:moveTo>
                <a:lnTo>
                  <a:pt x="83" y="32"/>
                </a:lnTo>
                <a:lnTo>
                  <a:pt x="83" y="87"/>
                </a:lnTo>
                <a:lnTo>
                  <a:pt x="143" y="87"/>
                </a:lnTo>
                <a:lnTo>
                  <a:pt x="143" y="32"/>
                </a:lnTo>
              </a:path>
              <a:path w="143" h="1509">
                <a:moveTo>
                  <a:pt x="143" y="141"/>
                </a:moveTo>
                <a:lnTo>
                  <a:pt x="83" y="141"/>
                </a:lnTo>
                <a:lnTo>
                  <a:pt x="83" y="196"/>
                </a:lnTo>
                <a:lnTo>
                  <a:pt x="143" y="196"/>
                </a:lnTo>
                <a:lnTo>
                  <a:pt x="143" y="141"/>
                </a:lnTo>
              </a:path>
              <a:path w="143" h="1509">
                <a:moveTo>
                  <a:pt x="143" y="251"/>
                </a:moveTo>
                <a:lnTo>
                  <a:pt x="83" y="251"/>
                </a:lnTo>
                <a:lnTo>
                  <a:pt x="83" y="305"/>
                </a:lnTo>
                <a:lnTo>
                  <a:pt x="143" y="305"/>
                </a:lnTo>
                <a:lnTo>
                  <a:pt x="143" y="251"/>
                </a:lnTo>
              </a:path>
              <a:path w="143" h="1509">
                <a:moveTo>
                  <a:pt x="143" y="360"/>
                </a:moveTo>
                <a:lnTo>
                  <a:pt x="83" y="360"/>
                </a:lnTo>
                <a:lnTo>
                  <a:pt x="83" y="415"/>
                </a:lnTo>
                <a:lnTo>
                  <a:pt x="143" y="415"/>
                </a:lnTo>
                <a:lnTo>
                  <a:pt x="143" y="360"/>
                </a:lnTo>
              </a:path>
              <a:path w="143" h="1509">
                <a:moveTo>
                  <a:pt x="143" y="470"/>
                </a:moveTo>
                <a:lnTo>
                  <a:pt x="83" y="470"/>
                </a:lnTo>
                <a:lnTo>
                  <a:pt x="83" y="524"/>
                </a:lnTo>
                <a:lnTo>
                  <a:pt x="143" y="524"/>
                </a:lnTo>
                <a:lnTo>
                  <a:pt x="143" y="470"/>
                </a:lnTo>
              </a:path>
              <a:path w="143" h="1509">
                <a:moveTo>
                  <a:pt x="143" y="579"/>
                </a:moveTo>
                <a:lnTo>
                  <a:pt x="83" y="579"/>
                </a:lnTo>
                <a:lnTo>
                  <a:pt x="83" y="634"/>
                </a:lnTo>
                <a:lnTo>
                  <a:pt x="143" y="634"/>
                </a:lnTo>
                <a:lnTo>
                  <a:pt x="143" y="579"/>
                </a:lnTo>
              </a:path>
              <a:path w="143" h="1509">
                <a:moveTo>
                  <a:pt x="143" y="688"/>
                </a:moveTo>
                <a:lnTo>
                  <a:pt x="83" y="688"/>
                </a:lnTo>
                <a:lnTo>
                  <a:pt x="83" y="743"/>
                </a:lnTo>
                <a:lnTo>
                  <a:pt x="143" y="743"/>
                </a:lnTo>
                <a:lnTo>
                  <a:pt x="143" y="688"/>
                </a:lnTo>
              </a:path>
              <a:path w="143" h="1509">
                <a:moveTo>
                  <a:pt x="143" y="798"/>
                </a:moveTo>
                <a:lnTo>
                  <a:pt x="83" y="798"/>
                </a:lnTo>
                <a:lnTo>
                  <a:pt x="83" y="852"/>
                </a:lnTo>
                <a:lnTo>
                  <a:pt x="143" y="852"/>
                </a:lnTo>
                <a:lnTo>
                  <a:pt x="143" y="798"/>
                </a:lnTo>
              </a:path>
              <a:path w="143" h="1509">
                <a:moveTo>
                  <a:pt x="143" y="907"/>
                </a:moveTo>
                <a:lnTo>
                  <a:pt x="83" y="907"/>
                </a:lnTo>
                <a:lnTo>
                  <a:pt x="83" y="962"/>
                </a:lnTo>
                <a:lnTo>
                  <a:pt x="143" y="962"/>
                </a:lnTo>
                <a:lnTo>
                  <a:pt x="143" y="907"/>
                </a:lnTo>
              </a:path>
              <a:path w="143" h="1509">
                <a:moveTo>
                  <a:pt x="143" y="1016"/>
                </a:moveTo>
                <a:lnTo>
                  <a:pt x="83" y="1016"/>
                </a:lnTo>
                <a:lnTo>
                  <a:pt x="83" y="1071"/>
                </a:lnTo>
                <a:lnTo>
                  <a:pt x="143" y="1071"/>
                </a:lnTo>
                <a:lnTo>
                  <a:pt x="143" y="1016"/>
                </a:lnTo>
              </a:path>
              <a:path w="143" h="1509">
                <a:moveTo>
                  <a:pt x="143" y="1126"/>
                </a:moveTo>
                <a:lnTo>
                  <a:pt x="83" y="1126"/>
                </a:lnTo>
                <a:lnTo>
                  <a:pt x="83" y="1180"/>
                </a:lnTo>
                <a:lnTo>
                  <a:pt x="143" y="1180"/>
                </a:lnTo>
                <a:lnTo>
                  <a:pt x="143" y="1126"/>
                </a:lnTo>
              </a:path>
              <a:path w="143" h="1509">
                <a:moveTo>
                  <a:pt x="143" y="1235"/>
                </a:moveTo>
                <a:lnTo>
                  <a:pt x="83" y="1235"/>
                </a:lnTo>
                <a:lnTo>
                  <a:pt x="83" y="1290"/>
                </a:lnTo>
                <a:lnTo>
                  <a:pt x="143" y="1290"/>
                </a:lnTo>
                <a:lnTo>
                  <a:pt x="143" y="1235"/>
                </a:lnTo>
              </a:path>
              <a:path w="143" h="1509">
                <a:moveTo>
                  <a:pt x="143" y="1344"/>
                </a:moveTo>
                <a:lnTo>
                  <a:pt x="83" y="1344"/>
                </a:lnTo>
                <a:lnTo>
                  <a:pt x="83" y="1399"/>
                </a:lnTo>
                <a:lnTo>
                  <a:pt x="143" y="1399"/>
                </a:lnTo>
                <a:lnTo>
                  <a:pt x="143" y="1344"/>
                </a:lnTo>
              </a:path>
              <a:path w="143" h="1509">
                <a:moveTo>
                  <a:pt x="143" y="1454"/>
                </a:moveTo>
                <a:lnTo>
                  <a:pt x="83" y="1454"/>
                </a:lnTo>
                <a:lnTo>
                  <a:pt x="83" y="1509"/>
                </a:lnTo>
                <a:lnTo>
                  <a:pt x="143" y="1509"/>
                </a:lnTo>
                <a:lnTo>
                  <a:pt x="143" y="1454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4" name="picture 3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46211" y="1494300"/>
            <a:ext cx="478082" cy="982964"/>
          </a:xfrm>
          <a:prstGeom prst="rect">
            <a:avLst/>
          </a:prstGeom>
        </p:spPr>
      </p:pic>
      <p:sp>
        <p:nvSpPr>
          <p:cNvPr id="396" name="path"/>
          <p:cNvSpPr/>
          <p:nvPr/>
        </p:nvSpPr>
        <p:spPr>
          <a:xfrm>
            <a:off x="8459406" y="2737383"/>
            <a:ext cx="267892" cy="656996"/>
          </a:xfrm>
          <a:custGeom>
            <a:avLst/>
            <a:gdLst/>
            <a:ahLst/>
            <a:cxnLst/>
            <a:rect l="0" t="0" r="0" b="0"/>
            <a:pathLst>
              <a:path w="421" h="1034">
                <a:moveTo>
                  <a:pt x="421" y="0"/>
                </a:moveTo>
                <a:lnTo>
                  <a:pt x="362" y="0"/>
                </a:lnTo>
                <a:lnTo>
                  <a:pt x="362" y="54"/>
                </a:lnTo>
                <a:lnTo>
                  <a:pt x="421" y="54"/>
                </a:lnTo>
                <a:lnTo>
                  <a:pt x="421" y="0"/>
                </a:lnTo>
              </a:path>
              <a:path w="421" h="1034">
                <a:moveTo>
                  <a:pt x="421" y="109"/>
                </a:moveTo>
                <a:lnTo>
                  <a:pt x="362" y="109"/>
                </a:lnTo>
                <a:lnTo>
                  <a:pt x="362" y="164"/>
                </a:lnTo>
                <a:lnTo>
                  <a:pt x="421" y="164"/>
                </a:lnTo>
                <a:lnTo>
                  <a:pt x="421" y="109"/>
                </a:lnTo>
              </a:path>
              <a:path w="421" h="1034">
                <a:moveTo>
                  <a:pt x="421" y="218"/>
                </a:moveTo>
                <a:lnTo>
                  <a:pt x="362" y="218"/>
                </a:lnTo>
                <a:lnTo>
                  <a:pt x="362" y="273"/>
                </a:lnTo>
                <a:lnTo>
                  <a:pt x="421" y="273"/>
                </a:lnTo>
                <a:lnTo>
                  <a:pt x="421" y="218"/>
                </a:lnTo>
              </a:path>
              <a:path w="421" h="1034">
                <a:moveTo>
                  <a:pt x="421" y="328"/>
                </a:moveTo>
                <a:lnTo>
                  <a:pt x="362" y="328"/>
                </a:lnTo>
                <a:lnTo>
                  <a:pt x="362" y="382"/>
                </a:lnTo>
                <a:lnTo>
                  <a:pt x="421" y="382"/>
                </a:lnTo>
                <a:lnTo>
                  <a:pt x="421" y="328"/>
                </a:lnTo>
              </a:path>
              <a:path w="421" h="1034">
                <a:moveTo>
                  <a:pt x="421" y="437"/>
                </a:moveTo>
                <a:lnTo>
                  <a:pt x="362" y="437"/>
                </a:lnTo>
                <a:lnTo>
                  <a:pt x="362" y="492"/>
                </a:lnTo>
                <a:lnTo>
                  <a:pt x="421" y="492"/>
                </a:lnTo>
                <a:lnTo>
                  <a:pt x="421" y="437"/>
                </a:lnTo>
              </a:path>
              <a:path w="421" h="1034">
                <a:moveTo>
                  <a:pt x="421" y="546"/>
                </a:moveTo>
                <a:lnTo>
                  <a:pt x="362" y="546"/>
                </a:lnTo>
                <a:lnTo>
                  <a:pt x="362" y="601"/>
                </a:lnTo>
                <a:lnTo>
                  <a:pt x="421" y="601"/>
                </a:lnTo>
                <a:lnTo>
                  <a:pt x="421" y="546"/>
                </a:lnTo>
              </a:path>
              <a:path w="421" h="1034">
                <a:moveTo>
                  <a:pt x="421" y="656"/>
                </a:moveTo>
                <a:lnTo>
                  <a:pt x="362" y="656"/>
                </a:lnTo>
                <a:lnTo>
                  <a:pt x="362" y="710"/>
                </a:lnTo>
                <a:lnTo>
                  <a:pt x="421" y="710"/>
                </a:lnTo>
                <a:lnTo>
                  <a:pt x="421" y="656"/>
                </a:lnTo>
              </a:path>
              <a:path w="421" h="1034">
                <a:moveTo>
                  <a:pt x="421" y="765"/>
                </a:moveTo>
                <a:lnTo>
                  <a:pt x="362" y="765"/>
                </a:lnTo>
                <a:lnTo>
                  <a:pt x="362" y="820"/>
                </a:lnTo>
                <a:lnTo>
                  <a:pt x="421" y="820"/>
                </a:lnTo>
                <a:lnTo>
                  <a:pt x="421" y="765"/>
                </a:lnTo>
              </a:path>
              <a:path w="421" h="1034">
                <a:moveTo>
                  <a:pt x="421" y="874"/>
                </a:moveTo>
                <a:lnTo>
                  <a:pt x="362" y="874"/>
                </a:lnTo>
                <a:lnTo>
                  <a:pt x="362" y="929"/>
                </a:lnTo>
                <a:lnTo>
                  <a:pt x="421" y="929"/>
                </a:lnTo>
                <a:lnTo>
                  <a:pt x="421" y="874"/>
                </a:lnTo>
              </a:path>
              <a:path w="421" h="1034">
                <a:moveTo>
                  <a:pt x="392" y="979"/>
                </a:moveTo>
                <a:lnTo>
                  <a:pt x="357" y="979"/>
                </a:lnTo>
                <a:lnTo>
                  <a:pt x="357" y="1034"/>
                </a:lnTo>
                <a:lnTo>
                  <a:pt x="421" y="1034"/>
                </a:lnTo>
                <a:lnTo>
                  <a:pt x="421" y="1007"/>
                </a:lnTo>
                <a:lnTo>
                  <a:pt x="362" y="1007"/>
                </a:lnTo>
                <a:lnTo>
                  <a:pt x="362" y="984"/>
                </a:lnTo>
                <a:lnTo>
                  <a:pt x="387" y="984"/>
                </a:lnTo>
                <a:lnTo>
                  <a:pt x="392" y="979"/>
                </a:lnTo>
              </a:path>
              <a:path w="421" h="1034">
                <a:moveTo>
                  <a:pt x="387" y="984"/>
                </a:moveTo>
                <a:lnTo>
                  <a:pt x="362" y="984"/>
                </a:lnTo>
                <a:lnTo>
                  <a:pt x="362" y="1007"/>
                </a:lnTo>
                <a:lnTo>
                  <a:pt x="387" y="984"/>
                </a:lnTo>
              </a:path>
              <a:path w="421" h="1034">
                <a:moveTo>
                  <a:pt x="421" y="984"/>
                </a:moveTo>
                <a:lnTo>
                  <a:pt x="387" y="984"/>
                </a:lnTo>
                <a:lnTo>
                  <a:pt x="362" y="1007"/>
                </a:lnTo>
                <a:lnTo>
                  <a:pt x="421" y="1007"/>
                </a:lnTo>
                <a:lnTo>
                  <a:pt x="421" y="984"/>
                </a:lnTo>
              </a:path>
              <a:path w="421" h="1034">
                <a:moveTo>
                  <a:pt x="297" y="979"/>
                </a:moveTo>
                <a:lnTo>
                  <a:pt x="238" y="979"/>
                </a:lnTo>
                <a:lnTo>
                  <a:pt x="238" y="1034"/>
                </a:lnTo>
                <a:lnTo>
                  <a:pt x="297" y="1034"/>
                </a:lnTo>
                <a:lnTo>
                  <a:pt x="297" y="979"/>
                </a:lnTo>
              </a:path>
              <a:path w="421" h="1034">
                <a:moveTo>
                  <a:pt x="178" y="979"/>
                </a:moveTo>
                <a:lnTo>
                  <a:pt x="119" y="979"/>
                </a:lnTo>
                <a:lnTo>
                  <a:pt x="119" y="1034"/>
                </a:lnTo>
                <a:lnTo>
                  <a:pt x="178" y="1034"/>
                </a:lnTo>
                <a:lnTo>
                  <a:pt x="178" y="979"/>
                </a:lnTo>
              </a:path>
              <a:path w="421" h="1034">
                <a:moveTo>
                  <a:pt x="59" y="979"/>
                </a:moveTo>
                <a:lnTo>
                  <a:pt x="0" y="979"/>
                </a:lnTo>
                <a:lnTo>
                  <a:pt x="0" y="1034"/>
                </a:lnTo>
                <a:lnTo>
                  <a:pt x="59" y="1034"/>
                </a:lnTo>
                <a:lnTo>
                  <a:pt x="59" y="979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8" name="path"/>
          <p:cNvSpPr/>
          <p:nvPr/>
        </p:nvSpPr>
        <p:spPr>
          <a:xfrm>
            <a:off x="6856831" y="2371775"/>
            <a:ext cx="189179" cy="882498"/>
          </a:xfrm>
          <a:custGeom>
            <a:avLst/>
            <a:gdLst/>
            <a:ahLst/>
            <a:cxnLst/>
            <a:rect l="0" t="0" r="0" b="0"/>
            <a:pathLst>
              <a:path w="297" h="1389">
                <a:moveTo>
                  <a:pt x="0" y="1116"/>
                </a:moveTo>
                <a:lnTo>
                  <a:pt x="148" y="1389"/>
                </a:lnTo>
                <a:lnTo>
                  <a:pt x="238" y="1225"/>
                </a:lnTo>
                <a:lnTo>
                  <a:pt x="119" y="1225"/>
                </a:lnTo>
                <a:lnTo>
                  <a:pt x="119" y="1203"/>
                </a:lnTo>
                <a:lnTo>
                  <a:pt x="0" y="1116"/>
                </a:lnTo>
              </a:path>
              <a:path w="297" h="1389">
                <a:moveTo>
                  <a:pt x="119" y="1203"/>
                </a:moveTo>
                <a:lnTo>
                  <a:pt x="119" y="1225"/>
                </a:lnTo>
                <a:lnTo>
                  <a:pt x="148" y="1225"/>
                </a:lnTo>
                <a:lnTo>
                  <a:pt x="119" y="1203"/>
                </a:lnTo>
              </a:path>
              <a:path w="297" h="1389">
                <a:moveTo>
                  <a:pt x="178" y="0"/>
                </a:moveTo>
                <a:lnTo>
                  <a:pt x="119" y="0"/>
                </a:lnTo>
                <a:lnTo>
                  <a:pt x="119" y="1203"/>
                </a:lnTo>
                <a:lnTo>
                  <a:pt x="148" y="1225"/>
                </a:lnTo>
                <a:lnTo>
                  <a:pt x="178" y="1203"/>
                </a:lnTo>
                <a:lnTo>
                  <a:pt x="178" y="0"/>
                </a:lnTo>
              </a:path>
              <a:path w="297" h="1389">
                <a:moveTo>
                  <a:pt x="178" y="1203"/>
                </a:moveTo>
                <a:lnTo>
                  <a:pt x="148" y="1225"/>
                </a:lnTo>
                <a:lnTo>
                  <a:pt x="178" y="1225"/>
                </a:lnTo>
                <a:lnTo>
                  <a:pt x="178" y="1203"/>
                </a:lnTo>
              </a:path>
              <a:path w="297" h="1389">
                <a:moveTo>
                  <a:pt x="297" y="1116"/>
                </a:moveTo>
                <a:lnTo>
                  <a:pt x="178" y="1203"/>
                </a:lnTo>
                <a:lnTo>
                  <a:pt x="178" y="1225"/>
                </a:lnTo>
                <a:lnTo>
                  <a:pt x="238" y="1225"/>
                </a:lnTo>
                <a:lnTo>
                  <a:pt x="297" y="1116"/>
                </a:lnTo>
              </a:path>
            </a:pathLst>
          </a:custGeom>
          <a:solidFill>
            <a:srgbClr val="BE9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" name="path"/>
          <p:cNvSpPr/>
          <p:nvPr/>
        </p:nvSpPr>
        <p:spPr>
          <a:xfrm>
            <a:off x="10563733" y="5020982"/>
            <a:ext cx="189178" cy="104178"/>
          </a:xfrm>
          <a:custGeom>
            <a:avLst/>
            <a:gdLst/>
            <a:ahLst/>
            <a:cxnLst/>
            <a:rect l="0" t="0" r="0" b="0"/>
            <a:pathLst>
              <a:path w="297" h="164">
                <a:moveTo>
                  <a:pt x="297" y="0"/>
                </a:moveTo>
                <a:lnTo>
                  <a:pt x="0" y="82"/>
                </a:lnTo>
                <a:lnTo>
                  <a:pt x="297" y="164"/>
                </a:lnTo>
                <a:lnTo>
                  <a:pt x="178" y="82"/>
                </a:lnTo>
                <a:lnTo>
                  <a:pt x="297" y="0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" name="path"/>
          <p:cNvSpPr/>
          <p:nvPr/>
        </p:nvSpPr>
        <p:spPr>
          <a:xfrm>
            <a:off x="10707027" y="4687595"/>
            <a:ext cx="393471" cy="402830"/>
          </a:xfrm>
          <a:custGeom>
            <a:avLst/>
            <a:gdLst/>
            <a:ahLst/>
            <a:cxnLst/>
            <a:rect l="0" t="0" r="0" b="0"/>
            <a:pathLst>
              <a:path w="619" h="634">
                <a:moveTo>
                  <a:pt x="619" y="0"/>
                </a:moveTo>
                <a:lnTo>
                  <a:pt x="560" y="0"/>
                </a:lnTo>
                <a:lnTo>
                  <a:pt x="560" y="54"/>
                </a:lnTo>
                <a:lnTo>
                  <a:pt x="619" y="54"/>
                </a:lnTo>
                <a:lnTo>
                  <a:pt x="619" y="0"/>
                </a:lnTo>
              </a:path>
              <a:path w="619" h="634">
                <a:moveTo>
                  <a:pt x="619" y="109"/>
                </a:moveTo>
                <a:lnTo>
                  <a:pt x="560" y="109"/>
                </a:lnTo>
                <a:lnTo>
                  <a:pt x="560" y="164"/>
                </a:lnTo>
                <a:lnTo>
                  <a:pt x="619" y="164"/>
                </a:lnTo>
                <a:lnTo>
                  <a:pt x="619" y="109"/>
                </a:lnTo>
              </a:path>
              <a:path w="619" h="634">
                <a:moveTo>
                  <a:pt x="619" y="218"/>
                </a:moveTo>
                <a:lnTo>
                  <a:pt x="560" y="218"/>
                </a:lnTo>
                <a:lnTo>
                  <a:pt x="560" y="273"/>
                </a:lnTo>
                <a:lnTo>
                  <a:pt x="619" y="273"/>
                </a:lnTo>
                <a:lnTo>
                  <a:pt x="619" y="218"/>
                </a:lnTo>
              </a:path>
              <a:path w="619" h="634">
                <a:moveTo>
                  <a:pt x="619" y="328"/>
                </a:moveTo>
                <a:lnTo>
                  <a:pt x="560" y="328"/>
                </a:lnTo>
                <a:lnTo>
                  <a:pt x="560" y="382"/>
                </a:lnTo>
                <a:lnTo>
                  <a:pt x="619" y="382"/>
                </a:lnTo>
                <a:lnTo>
                  <a:pt x="619" y="328"/>
                </a:lnTo>
              </a:path>
              <a:path w="619" h="634">
                <a:moveTo>
                  <a:pt x="619" y="437"/>
                </a:moveTo>
                <a:lnTo>
                  <a:pt x="560" y="437"/>
                </a:lnTo>
                <a:lnTo>
                  <a:pt x="560" y="492"/>
                </a:lnTo>
                <a:lnTo>
                  <a:pt x="619" y="492"/>
                </a:lnTo>
                <a:lnTo>
                  <a:pt x="619" y="437"/>
                </a:lnTo>
              </a:path>
              <a:path w="619" h="634">
                <a:moveTo>
                  <a:pt x="619" y="546"/>
                </a:moveTo>
                <a:lnTo>
                  <a:pt x="560" y="546"/>
                </a:lnTo>
                <a:lnTo>
                  <a:pt x="560" y="601"/>
                </a:lnTo>
                <a:lnTo>
                  <a:pt x="619" y="601"/>
                </a:lnTo>
                <a:lnTo>
                  <a:pt x="619" y="546"/>
                </a:lnTo>
              </a:path>
              <a:path w="619" h="634">
                <a:moveTo>
                  <a:pt x="536" y="579"/>
                </a:moveTo>
                <a:lnTo>
                  <a:pt x="476" y="579"/>
                </a:lnTo>
                <a:lnTo>
                  <a:pt x="476" y="634"/>
                </a:lnTo>
                <a:lnTo>
                  <a:pt x="536" y="634"/>
                </a:lnTo>
                <a:lnTo>
                  <a:pt x="536" y="579"/>
                </a:lnTo>
              </a:path>
              <a:path w="619" h="634">
                <a:moveTo>
                  <a:pt x="417" y="579"/>
                </a:moveTo>
                <a:lnTo>
                  <a:pt x="357" y="579"/>
                </a:lnTo>
                <a:lnTo>
                  <a:pt x="357" y="634"/>
                </a:lnTo>
                <a:lnTo>
                  <a:pt x="417" y="634"/>
                </a:lnTo>
                <a:lnTo>
                  <a:pt x="417" y="579"/>
                </a:lnTo>
              </a:path>
              <a:path w="619" h="634">
                <a:moveTo>
                  <a:pt x="297" y="579"/>
                </a:moveTo>
                <a:lnTo>
                  <a:pt x="238" y="579"/>
                </a:lnTo>
                <a:lnTo>
                  <a:pt x="238" y="634"/>
                </a:lnTo>
                <a:lnTo>
                  <a:pt x="297" y="634"/>
                </a:lnTo>
                <a:lnTo>
                  <a:pt x="297" y="579"/>
                </a:lnTo>
              </a:path>
              <a:path w="619" h="634">
                <a:moveTo>
                  <a:pt x="178" y="579"/>
                </a:moveTo>
                <a:lnTo>
                  <a:pt x="119" y="579"/>
                </a:lnTo>
                <a:lnTo>
                  <a:pt x="119" y="634"/>
                </a:lnTo>
                <a:lnTo>
                  <a:pt x="178" y="634"/>
                </a:lnTo>
                <a:lnTo>
                  <a:pt x="178" y="579"/>
                </a:lnTo>
              </a:path>
              <a:path w="619" h="634">
                <a:moveTo>
                  <a:pt x="59" y="579"/>
                </a:moveTo>
                <a:lnTo>
                  <a:pt x="0" y="579"/>
                </a:lnTo>
                <a:lnTo>
                  <a:pt x="0" y="634"/>
                </a:lnTo>
                <a:lnTo>
                  <a:pt x="59" y="634"/>
                </a:lnTo>
                <a:lnTo>
                  <a:pt x="59" y="579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" name="textbox 404"/>
          <p:cNvSpPr/>
          <p:nvPr/>
        </p:nvSpPr>
        <p:spPr>
          <a:xfrm>
            <a:off x="9683245" y="4970557"/>
            <a:ext cx="73660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6633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污泥排放</a:t>
            </a:r>
            <a:endParaRPr lang="en-US" altLang="en-US" sz="1400" dirty="0"/>
          </a:p>
        </p:txBody>
      </p:sp>
      <p:sp>
        <p:nvSpPr>
          <p:cNvPr id="406" name="textbox 406"/>
          <p:cNvSpPr/>
          <p:nvPr/>
        </p:nvSpPr>
        <p:spPr>
          <a:xfrm>
            <a:off x="7067375" y="6131606"/>
            <a:ext cx="736600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6633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污泥回流</a:t>
            </a:r>
            <a:endParaRPr lang="en-US" altLang="en-US" sz="1400" dirty="0"/>
          </a:p>
        </p:txBody>
      </p:sp>
      <p:sp>
        <p:nvSpPr>
          <p:cNvPr id="408" name="textbox 408"/>
          <p:cNvSpPr/>
          <p:nvPr/>
        </p:nvSpPr>
        <p:spPr>
          <a:xfrm>
            <a:off x="5369276" y="2186935"/>
            <a:ext cx="556259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EC7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混凝剂</a:t>
            </a:r>
            <a:endParaRPr lang="en-US" altLang="en-US" sz="1400" dirty="0"/>
          </a:p>
        </p:txBody>
      </p:sp>
      <p:sp>
        <p:nvSpPr>
          <p:cNvPr id="410" name="path"/>
          <p:cNvSpPr/>
          <p:nvPr/>
        </p:nvSpPr>
        <p:spPr>
          <a:xfrm>
            <a:off x="5196623" y="4207827"/>
            <a:ext cx="385534" cy="225819"/>
          </a:xfrm>
          <a:custGeom>
            <a:avLst/>
            <a:gdLst/>
            <a:ahLst/>
            <a:cxnLst/>
            <a:rect l="0" t="0" r="0" b="0"/>
            <a:pathLst>
              <a:path w="607" h="355">
                <a:moveTo>
                  <a:pt x="75" y="217"/>
                </a:moveTo>
                <a:lnTo>
                  <a:pt x="51" y="217"/>
                </a:lnTo>
                <a:lnTo>
                  <a:pt x="81" y="300"/>
                </a:lnTo>
                <a:lnTo>
                  <a:pt x="72" y="312"/>
                </a:lnTo>
                <a:lnTo>
                  <a:pt x="63" y="323"/>
                </a:lnTo>
                <a:lnTo>
                  <a:pt x="55" y="334"/>
                </a:lnTo>
                <a:lnTo>
                  <a:pt x="48" y="346"/>
                </a:lnTo>
                <a:lnTo>
                  <a:pt x="72" y="355"/>
                </a:lnTo>
                <a:lnTo>
                  <a:pt x="77" y="342"/>
                </a:lnTo>
                <a:lnTo>
                  <a:pt x="81" y="332"/>
                </a:lnTo>
                <a:lnTo>
                  <a:pt x="95" y="307"/>
                </a:lnTo>
                <a:lnTo>
                  <a:pt x="129" y="307"/>
                </a:lnTo>
                <a:lnTo>
                  <a:pt x="123" y="302"/>
                </a:lnTo>
                <a:lnTo>
                  <a:pt x="124" y="301"/>
                </a:lnTo>
                <a:lnTo>
                  <a:pt x="118" y="300"/>
                </a:lnTo>
                <a:lnTo>
                  <a:pt x="110" y="297"/>
                </a:lnTo>
                <a:lnTo>
                  <a:pt x="102" y="295"/>
                </a:lnTo>
                <a:lnTo>
                  <a:pt x="75" y="217"/>
                </a:lnTo>
              </a:path>
              <a:path w="607" h="355">
                <a:moveTo>
                  <a:pt x="129" y="307"/>
                </a:moveTo>
                <a:lnTo>
                  <a:pt x="96" y="307"/>
                </a:lnTo>
                <a:lnTo>
                  <a:pt x="104" y="309"/>
                </a:lnTo>
                <a:lnTo>
                  <a:pt x="118" y="314"/>
                </a:lnTo>
                <a:lnTo>
                  <a:pt x="129" y="319"/>
                </a:lnTo>
                <a:lnTo>
                  <a:pt x="140" y="322"/>
                </a:lnTo>
                <a:lnTo>
                  <a:pt x="151" y="323"/>
                </a:lnTo>
                <a:lnTo>
                  <a:pt x="161" y="324"/>
                </a:lnTo>
                <a:lnTo>
                  <a:pt x="172" y="323"/>
                </a:lnTo>
                <a:lnTo>
                  <a:pt x="231" y="310"/>
                </a:lnTo>
                <a:lnTo>
                  <a:pt x="242" y="307"/>
                </a:lnTo>
                <a:lnTo>
                  <a:pt x="130" y="307"/>
                </a:lnTo>
                <a:lnTo>
                  <a:pt x="129" y="307"/>
                </a:lnTo>
              </a:path>
              <a:path w="607" h="355">
                <a:moveTo>
                  <a:pt x="124" y="301"/>
                </a:moveTo>
                <a:lnTo>
                  <a:pt x="123" y="302"/>
                </a:lnTo>
                <a:lnTo>
                  <a:pt x="130" y="307"/>
                </a:lnTo>
                <a:lnTo>
                  <a:pt x="134" y="303"/>
                </a:lnTo>
                <a:lnTo>
                  <a:pt x="127" y="302"/>
                </a:lnTo>
                <a:lnTo>
                  <a:pt x="124" y="301"/>
                </a:lnTo>
              </a:path>
              <a:path w="607" h="355">
                <a:moveTo>
                  <a:pt x="134" y="303"/>
                </a:moveTo>
                <a:lnTo>
                  <a:pt x="130" y="307"/>
                </a:lnTo>
                <a:lnTo>
                  <a:pt x="242" y="307"/>
                </a:lnTo>
                <a:lnTo>
                  <a:pt x="251" y="304"/>
                </a:lnTo>
                <a:lnTo>
                  <a:pt x="147" y="304"/>
                </a:lnTo>
                <a:lnTo>
                  <a:pt x="136" y="304"/>
                </a:lnTo>
                <a:lnTo>
                  <a:pt x="134" y="303"/>
                </a:lnTo>
              </a:path>
              <a:path w="607" h="355">
                <a:moveTo>
                  <a:pt x="316" y="255"/>
                </a:moveTo>
                <a:lnTo>
                  <a:pt x="255" y="280"/>
                </a:lnTo>
                <a:lnTo>
                  <a:pt x="191" y="298"/>
                </a:lnTo>
                <a:lnTo>
                  <a:pt x="147" y="304"/>
                </a:lnTo>
                <a:lnTo>
                  <a:pt x="251" y="304"/>
                </a:lnTo>
                <a:lnTo>
                  <a:pt x="302" y="289"/>
                </a:lnTo>
                <a:lnTo>
                  <a:pt x="300" y="284"/>
                </a:lnTo>
                <a:lnTo>
                  <a:pt x="303" y="278"/>
                </a:lnTo>
                <a:lnTo>
                  <a:pt x="309" y="272"/>
                </a:lnTo>
                <a:lnTo>
                  <a:pt x="319" y="265"/>
                </a:lnTo>
                <a:lnTo>
                  <a:pt x="316" y="255"/>
                </a:lnTo>
              </a:path>
              <a:path w="607" h="355">
                <a:moveTo>
                  <a:pt x="166" y="221"/>
                </a:moveTo>
                <a:lnTo>
                  <a:pt x="144" y="221"/>
                </a:lnTo>
                <a:lnTo>
                  <a:pt x="147" y="240"/>
                </a:lnTo>
                <a:lnTo>
                  <a:pt x="144" y="261"/>
                </a:lnTo>
                <a:lnTo>
                  <a:pt x="137" y="281"/>
                </a:lnTo>
                <a:lnTo>
                  <a:pt x="124" y="301"/>
                </a:lnTo>
                <a:lnTo>
                  <a:pt x="127" y="302"/>
                </a:lnTo>
                <a:lnTo>
                  <a:pt x="134" y="303"/>
                </a:lnTo>
                <a:lnTo>
                  <a:pt x="150" y="285"/>
                </a:lnTo>
                <a:lnTo>
                  <a:pt x="163" y="262"/>
                </a:lnTo>
                <a:lnTo>
                  <a:pt x="168" y="238"/>
                </a:lnTo>
                <a:lnTo>
                  <a:pt x="166" y="221"/>
                </a:lnTo>
              </a:path>
              <a:path w="607" h="355">
                <a:moveTo>
                  <a:pt x="227" y="203"/>
                </a:moveTo>
                <a:lnTo>
                  <a:pt x="203" y="203"/>
                </a:lnTo>
                <a:lnTo>
                  <a:pt x="213" y="229"/>
                </a:lnTo>
                <a:lnTo>
                  <a:pt x="221" y="252"/>
                </a:lnTo>
                <a:lnTo>
                  <a:pt x="227" y="270"/>
                </a:lnTo>
                <a:lnTo>
                  <a:pt x="231" y="284"/>
                </a:lnTo>
                <a:lnTo>
                  <a:pt x="252" y="269"/>
                </a:lnTo>
                <a:lnTo>
                  <a:pt x="248" y="259"/>
                </a:lnTo>
                <a:lnTo>
                  <a:pt x="242" y="243"/>
                </a:lnTo>
                <a:lnTo>
                  <a:pt x="234" y="222"/>
                </a:lnTo>
                <a:lnTo>
                  <a:pt x="227" y="203"/>
                </a:lnTo>
              </a:path>
              <a:path w="607" h="355">
                <a:moveTo>
                  <a:pt x="401" y="103"/>
                </a:moveTo>
                <a:lnTo>
                  <a:pt x="376" y="103"/>
                </a:lnTo>
                <a:lnTo>
                  <a:pt x="376" y="120"/>
                </a:lnTo>
                <a:lnTo>
                  <a:pt x="376" y="144"/>
                </a:lnTo>
                <a:lnTo>
                  <a:pt x="371" y="182"/>
                </a:lnTo>
                <a:lnTo>
                  <a:pt x="361" y="219"/>
                </a:lnTo>
                <a:lnTo>
                  <a:pt x="361" y="220"/>
                </a:lnTo>
                <a:lnTo>
                  <a:pt x="345" y="255"/>
                </a:lnTo>
                <a:lnTo>
                  <a:pt x="352" y="260"/>
                </a:lnTo>
                <a:lnTo>
                  <a:pt x="375" y="226"/>
                </a:lnTo>
                <a:lnTo>
                  <a:pt x="391" y="188"/>
                </a:lnTo>
                <a:lnTo>
                  <a:pt x="400" y="145"/>
                </a:lnTo>
                <a:lnTo>
                  <a:pt x="401" y="103"/>
                </a:lnTo>
              </a:path>
              <a:path w="607" h="355">
                <a:moveTo>
                  <a:pt x="480" y="236"/>
                </a:moveTo>
                <a:lnTo>
                  <a:pt x="437" y="236"/>
                </a:lnTo>
                <a:lnTo>
                  <a:pt x="450" y="238"/>
                </a:lnTo>
                <a:lnTo>
                  <a:pt x="459" y="242"/>
                </a:lnTo>
                <a:lnTo>
                  <a:pt x="463" y="249"/>
                </a:lnTo>
                <a:lnTo>
                  <a:pt x="477" y="240"/>
                </a:lnTo>
                <a:lnTo>
                  <a:pt x="480" y="236"/>
                </a:lnTo>
              </a:path>
              <a:path w="607" h="355">
                <a:moveTo>
                  <a:pt x="145" y="157"/>
                </a:moveTo>
                <a:lnTo>
                  <a:pt x="121" y="157"/>
                </a:lnTo>
                <a:lnTo>
                  <a:pt x="140" y="209"/>
                </a:lnTo>
                <a:lnTo>
                  <a:pt x="85" y="226"/>
                </a:lnTo>
                <a:lnTo>
                  <a:pt x="102" y="237"/>
                </a:lnTo>
                <a:lnTo>
                  <a:pt x="111" y="232"/>
                </a:lnTo>
                <a:lnTo>
                  <a:pt x="120" y="228"/>
                </a:lnTo>
                <a:lnTo>
                  <a:pt x="125" y="226"/>
                </a:lnTo>
                <a:lnTo>
                  <a:pt x="144" y="221"/>
                </a:lnTo>
                <a:lnTo>
                  <a:pt x="166" y="221"/>
                </a:lnTo>
                <a:lnTo>
                  <a:pt x="165" y="214"/>
                </a:lnTo>
                <a:lnTo>
                  <a:pt x="203" y="203"/>
                </a:lnTo>
                <a:lnTo>
                  <a:pt x="161" y="203"/>
                </a:lnTo>
                <a:lnTo>
                  <a:pt x="145" y="157"/>
                </a:lnTo>
              </a:path>
              <a:path w="607" h="355">
                <a:moveTo>
                  <a:pt x="384" y="0"/>
                </a:moveTo>
                <a:lnTo>
                  <a:pt x="459" y="206"/>
                </a:lnTo>
                <a:lnTo>
                  <a:pt x="461" y="212"/>
                </a:lnTo>
                <a:lnTo>
                  <a:pt x="460" y="217"/>
                </a:lnTo>
                <a:lnTo>
                  <a:pt x="417" y="226"/>
                </a:lnTo>
                <a:lnTo>
                  <a:pt x="420" y="236"/>
                </a:lnTo>
                <a:lnTo>
                  <a:pt x="437" y="236"/>
                </a:lnTo>
                <a:lnTo>
                  <a:pt x="480" y="236"/>
                </a:lnTo>
                <a:lnTo>
                  <a:pt x="485" y="229"/>
                </a:lnTo>
                <a:lnTo>
                  <a:pt x="487" y="218"/>
                </a:lnTo>
                <a:lnTo>
                  <a:pt x="487" y="217"/>
                </a:lnTo>
                <a:lnTo>
                  <a:pt x="485" y="205"/>
                </a:lnTo>
                <a:lnTo>
                  <a:pt x="434" y="63"/>
                </a:lnTo>
                <a:lnTo>
                  <a:pt x="444" y="63"/>
                </a:lnTo>
                <a:lnTo>
                  <a:pt x="417" y="16"/>
                </a:lnTo>
                <a:lnTo>
                  <a:pt x="425" y="3"/>
                </a:lnTo>
                <a:lnTo>
                  <a:pt x="384" y="0"/>
                </a:lnTo>
              </a:path>
              <a:path w="607" h="355">
                <a:moveTo>
                  <a:pt x="55" y="190"/>
                </a:moveTo>
                <a:lnTo>
                  <a:pt x="45" y="206"/>
                </a:lnTo>
                <a:lnTo>
                  <a:pt x="0" y="220"/>
                </a:lnTo>
                <a:lnTo>
                  <a:pt x="17" y="231"/>
                </a:lnTo>
                <a:lnTo>
                  <a:pt x="26" y="226"/>
                </a:lnTo>
                <a:lnTo>
                  <a:pt x="35" y="222"/>
                </a:lnTo>
                <a:lnTo>
                  <a:pt x="44" y="219"/>
                </a:lnTo>
                <a:lnTo>
                  <a:pt x="51" y="217"/>
                </a:lnTo>
                <a:lnTo>
                  <a:pt x="75" y="217"/>
                </a:lnTo>
                <a:lnTo>
                  <a:pt x="73" y="214"/>
                </a:lnTo>
                <a:lnTo>
                  <a:pt x="80" y="202"/>
                </a:lnTo>
                <a:lnTo>
                  <a:pt x="55" y="190"/>
                </a:lnTo>
              </a:path>
              <a:path w="607" h="355">
                <a:moveTo>
                  <a:pt x="155" y="71"/>
                </a:moveTo>
                <a:lnTo>
                  <a:pt x="161" y="86"/>
                </a:lnTo>
                <a:lnTo>
                  <a:pt x="166" y="100"/>
                </a:lnTo>
                <a:lnTo>
                  <a:pt x="171" y="114"/>
                </a:lnTo>
                <a:lnTo>
                  <a:pt x="176" y="127"/>
                </a:lnTo>
                <a:lnTo>
                  <a:pt x="138" y="139"/>
                </a:lnTo>
                <a:lnTo>
                  <a:pt x="180" y="139"/>
                </a:lnTo>
                <a:lnTo>
                  <a:pt x="199" y="191"/>
                </a:lnTo>
                <a:lnTo>
                  <a:pt x="161" y="203"/>
                </a:lnTo>
                <a:lnTo>
                  <a:pt x="203" y="203"/>
                </a:lnTo>
                <a:lnTo>
                  <a:pt x="203" y="203"/>
                </a:lnTo>
                <a:lnTo>
                  <a:pt x="227" y="203"/>
                </a:lnTo>
                <a:lnTo>
                  <a:pt x="225" y="196"/>
                </a:lnTo>
                <a:lnTo>
                  <a:pt x="262" y="185"/>
                </a:lnTo>
                <a:lnTo>
                  <a:pt x="221" y="185"/>
                </a:lnTo>
                <a:lnTo>
                  <a:pt x="202" y="132"/>
                </a:lnTo>
                <a:lnTo>
                  <a:pt x="240" y="121"/>
                </a:lnTo>
                <a:lnTo>
                  <a:pt x="198" y="121"/>
                </a:lnTo>
                <a:lnTo>
                  <a:pt x="186" y="88"/>
                </a:lnTo>
                <a:lnTo>
                  <a:pt x="193" y="75"/>
                </a:lnTo>
                <a:lnTo>
                  <a:pt x="155" y="71"/>
                </a:lnTo>
              </a:path>
              <a:path w="607" h="355">
                <a:moveTo>
                  <a:pt x="252" y="161"/>
                </a:moveTo>
                <a:lnTo>
                  <a:pt x="241" y="179"/>
                </a:lnTo>
                <a:lnTo>
                  <a:pt x="221" y="185"/>
                </a:lnTo>
                <a:lnTo>
                  <a:pt x="262" y="185"/>
                </a:lnTo>
                <a:lnTo>
                  <a:pt x="283" y="179"/>
                </a:lnTo>
                <a:lnTo>
                  <a:pt x="252" y="161"/>
                </a:lnTo>
              </a:path>
              <a:path w="607" h="355">
                <a:moveTo>
                  <a:pt x="444" y="63"/>
                </a:moveTo>
                <a:lnTo>
                  <a:pt x="434" y="63"/>
                </a:lnTo>
                <a:lnTo>
                  <a:pt x="466" y="106"/>
                </a:lnTo>
                <a:lnTo>
                  <a:pt x="501" y="141"/>
                </a:lnTo>
                <a:lnTo>
                  <a:pt x="540" y="167"/>
                </a:lnTo>
                <a:lnTo>
                  <a:pt x="584" y="184"/>
                </a:lnTo>
                <a:lnTo>
                  <a:pt x="584" y="175"/>
                </a:lnTo>
                <a:lnTo>
                  <a:pt x="592" y="168"/>
                </a:lnTo>
                <a:lnTo>
                  <a:pt x="607" y="163"/>
                </a:lnTo>
                <a:lnTo>
                  <a:pt x="604" y="155"/>
                </a:lnTo>
                <a:lnTo>
                  <a:pt x="572" y="151"/>
                </a:lnTo>
                <a:lnTo>
                  <a:pt x="540" y="140"/>
                </a:lnTo>
                <a:lnTo>
                  <a:pt x="507" y="120"/>
                </a:lnTo>
                <a:lnTo>
                  <a:pt x="472" y="94"/>
                </a:lnTo>
                <a:lnTo>
                  <a:pt x="479" y="85"/>
                </a:lnTo>
                <a:lnTo>
                  <a:pt x="465" y="85"/>
                </a:lnTo>
                <a:lnTo>
                  <a:pt x="456" y="77"/>
                </a:lnTo>
                <a:lnTo>
                  <a:pt x="448" y="69"/>
                </a:lnTo>
                <a:lnTo>
                  <a:pt x="444" y="63"/>
                </a:lnTo>
              </a:path>
              <a:path w="607" h="355">
                <a:moveTo>
                  <a:pt x="4" y="125"/>
                </a:moveTo>
                <a:lnTo>
                  <a:pt x="2" y="132"/>
                </a:lnTo>
                <a:lnTo>
                  <a:pt x="12" y="139"/>
                </a:lnTo>
                <a:lnTo>
                  <a:pt x="21" y="145"/>
                </a:lnTo>
                <a:lnTo>
                  <a:pt x="28" y="152"/>
                </a:lnTo>
                <a:lnTo>
                  <a:pt x="34" y="159"/>
                </a:lnTo>
                <a:lnTo>
                  <a:pt x="40" y="168"/>
                </a:lnTo>
                <a:lnTo>
                  <a:pt x="45" y="172"/>
                </a:lnTo>
                <a:lnTo>
                  <a:pt x="50" y="170"/>
                </a:lnTo>
                <a:lnTo>
                  <a:pt x="52" y="170"/>
                </a:lnTo>
                <a:lnTo>
                  <a:pt x="54" y="167"/>
                </a:lnTo>
                <a:lnTo>
                  <a:pt x="59" y="160"/>
                </a:lnTo>
                <a:lnTo>
                  <a:pt x="60" y="157"/>
                </a:lnTo>
                <a:lnTo>
                  <a:pt x="60" y="155"/>
                </a:lnTo>
                <a:lnTo>
                  <a:pt x="59" y="150"/>
                </a:lnTo>
                <a:lnTo>
                  <a:pt x="18" y="128"/>
                </a:lnTo>
                <a:lnTo>
                  <a:pt x="4" y="125"/>
                </a:lnTo>
              </a:path>
              <a:path w="607" h="355">
                <a:moveTo>
                  <a:pt x="95" y="89"/>
                </a:moveTo>
                <a:lnTo>
                  <a:pt x="101" y="104"/>
                </a:lnTo>
                <a:lnTo>
                  <a:pt x="107" y="118"/>
                </a:lnTo>
                <a:lnTo>
                  <a:pt x="112" y="132"/>
                </a:lnTo>
                <a:lnTo>
                  <a:pt x="117" y="145"/>
                </a:lnTo>
                <a:lnTo>
                  <a:pt x="69" y="160"/>
                </a:lnTo>
                <a:lnTo>
                  <a:pt x="86" y="170"/>
                </a:lnTo>
                <a:lnTo>
                  <a:pt x="95" y="166"/>
                </a:lnTo>
                <a:lnTo>
                  <a:pt x="104" y="162"/>
                </a:lnTo>
                <a:lnTo>
                  <a:pt x="121" y="157"/>
                </a:lnTo>
                <a:lnTo>
                  <a:pt x="145" y="157"/>
                </a:lnTo>
                <a:lnTo>
                  <a:pt x="142" y="150"/>
                </a:lnTo>
                <a:lnTo>
                  <a:pt x="180" y="139"/>
                </a:lnTo>
                <a:lnTo>
                  <a:pt x="138" y="139"/>
                </a:lnTo>
                <a:lnTo>
                  <a:pt x="127" y="106"/>
                </a:lnTo>
                <a:lnTo>
                  <a:pt x="134" y="95"/>
                </a:lnTo>
                <a:lnTo>
                  <a:pt x="95" y="89"/>
                </a:lnTo>
              </a:path>
              <a:path w="607" h="355">
                <a:moveTo>
                  <a:pt x="379" y="75"/>
                </a:moveTo>
                <a:lnTo>
                  <a:pt x="372" y="91"/>
                </a:lnTo>
                <a:lnTo>
                  <a:pt x="300" y="113"/>
                </a:lnTo>
                <a:lnTo>
                  <a:pt x="318" y="124"/>
                </a:lnTo>
                <a:lnTo>
                  <a:pt x="326" y="119"/>
                </a:lnTo>
                <a:lnTo>
                  <a:pt x="335" y="115"/>
                </a:lnTo>
                <a:lnTo>
                  <a:pt x="376" y="103"/>
                </a:lnTo>
                <a:lnTo>
                  <a:pt x="401" y="103"/>
                </a:lnTo>
                <a:lnTo>
                  <a:pt x="401" y="98"/>
                </a:lnTo>
                <a:lnTo>
                  <a:pt x="411" y="88"/>
                </a:lnTo>
                <a:lnTo>
                  <a:pt x="379" y="75"/>
                </a:lnTo>
              </a:path>
              <a:path w="607" h="355">
                <a:moveTo>
                  <a:pt x="221" y="99"/>
                </a:moveTo>
                <a:lnTo>
                  <a:pt x="210" y="117"/>
                </a:lnTo>
                <a:lnTo>
                  <a:pt x="198" y="121"/>
                </a:lnTo>
                <a:lnTo>
                  <a:pt x="240" y="121"/>
                </a:lnTo>
                <a:lnTo>
                  <a:pt x="252" y="117"/>
                </a:lnTo>
                <a:lnTo>
                  <a:pt x="221" y="99"/>
                </a:lnTo>
              </a:path>
              <a:path w="607" h="355">
                <a:moveTo>
                  <a:pt x="502" y="12"/>
                </a:moveTo>
                <a:lnTo>
                  <a:pt x="496" y="28"/>
                </a:lnTo>
                <a:lnTo>
                  <a:pt x="488" y="46"/>
                </a:lnTo>
                <a:lnTo>
                  <a:pt x="478" y="65"/>
                </a:lnTo>
                <a:lnTo>
                  <a:pt x="465" y="85"/>
                </a:lnTo>
                <a:lnTo>
                  <a:pt x="479" y="85"/>
                </a:lnTo>
                <a:lnTo>
                  <a:pt x="514" y="43"/>
                </a:lnTo>
                <a:lnTo>
                  <a:pt x="534" y="29"/>
                </a:lnTo>
                <a:lnTo>
                  <a:pt x="502" y="12"/>
                </a:lnTo>
              </a:path>
            </a:pathLst>
          </a:custGeom>
          <a:solidFill>
            <a:srgbClr val="663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2" name="path"/>
          <p:cNvSpPr/>
          <p:nvPr/>
        </p:nvSpPr>
        <p:spPr>
          <a:xfrm>
            <a:off x="4520920" y="4396028"/>
            <a:ext cx="127838" cy="665670"/>
          </a:xfrm>
          <a:custGeom>
            <a:avLst/>
            <a:gdLst/>
            <a:ahLst/>
            <a:cxnLst/>
            <a:rect l="0" t="0" r="0" b="0"/>
            <a:pathLst>
              <a:path w="201" h="1048">
                <a:moveTo>
                  <a:pt x="123" y="0"/>
                </a:moveTo>
                <a:lnTo>
                  <a:pt x="123" y="4"/>
                </a:lnTo>
                <a:lnTo>
                  <a:pt x="121" y="173"/>
                </a:lnTo>
                <a:lnTo>
                  <a:pt x="121" y="186"/>
                </a:lnTo>
                <a:lnTo>
                  <a:pt x="189" y="187"/>
                </a:lnTo>
                <a:lnTo>
                  <a:pt x="189" y="173"/>
                </a:lnTo>
                <a:lnTo>
                  <a:pt x="189" y="115"/>
                </a:lnTo>
                <a:lnTo>
                  <a:pt x="190" y="4"/>
                </a:lnTo>
                <a:lnTo>
                  <a:pt x="190" y="0"/>
                </a:lnTo>
                <a:lnTo>
                  <a:pt x="123" y="0"/>
                </a:lnTo>
              </a:path>
              <a:path w="201" h="1048">
                <a:moveTo>
                  <a:pt x="121" y="249"/>
                </a:moveTo>
                <a:lnTo>
                  <a:pt x="120" y="296"/>
                </a:lnTo>
                <a:lnTo>
                  <a:pt x="120" y="359"/>
                </a:lnTo>
                <a:lnTo>
                  <a:pt x="120" y="424"/>
                </a:lnTo>
                <a:lnTo>
                  <a:pt x="119" y="435"/>
                </a:lnTo>
                <a:lnTo>
                  <a:pt x="187" y="436"/>
                </a:lnTo>
                <a:lnTo>
                  <a:pt x="187" y="424"/>
                </a:lnTo>
                <a:lnTo>
                  <a:pt x="188" y="359"/>
                </a:lnTo>
                <a:lnTo>
                  <a:pt x="188" y="295"/>
                </a:lnTo>
                <a:lnTo>
                  <a:pt x="188" y="249"/>
                </a:lnTo>
                <a:lnTo>
                  <a:pt x="121" y="249"/>
                </a:lnTo>
              </a:path>
              <a:path w="201" h="1048">
                <a:moveTo>
                  <a:pt x="119" y="497"/>
                </a:moveTo>
                <a:lnTo>
                  <a:pt x="119" y="557"/>
                </a:lnTo>
                <a:lnTo>
                  <a:pt x="119" y="626"/>
                </a:lnTo>
                <a:lnTo>
                  <a:pt x="118" y="684"/>
                </a:lnTo>
                <a:lnTo>
                  <a:pt x="186" y="684"/>
                </a:lnTo>
                <a:lnTo>
                  <a:pt x="186" y="625"/>
                </a:lnTo>
                <a:lnTo>
                  <a:pt x="187" y="557"/>
                </a:lnTo>
                <a:lnTo>
                  <a:pt x="187" y="498"/>
                </a:lnTo>
                <a:lnTo>
                  <a:pt x="119" y="497"/>
                </a:lnTo>
              </a:path>
              <a:path w="201" h="1048">
                <a:moveTo>
                  <a:pt x="29" y="768"/>
                </a:moveTo>
                <a:lnTo>
                  <a:pt x="16" y="772"/>
                </a:lnTo>
                <a:lnTo>
                  <a:pt x="6" y="781"/>
                </a:lnTo>
                <a:lnTo>
                  <a:pt x="0" y="791"/>
                </a:lnTo>
                <a:lnTo>
                  <a:pt x="0" y="803"/>
                </a:lnTo>
                <a:lnTo>
                  <a:pt x="4" y="815"/>
                </a:lnTo>
                <a:lnTo>
                  <a:pt x="152" y="1048"/>
                </a:lnTo>
                <a:lnTo>
                  <a:pt x="201" y="970"/>
                </a:lnTo>
                <a:lnTo>
                  <a:pt x="122" y="970"/>
                </a:lnTo>
                <a:lnTo>
                  <a:pt x="146" y="933"/>
                </a:lnTo>
                <a:lnTo>
                  <a:pt x="118" y="933"/>
                </a:lnTo>
                <a:lnTo>
                  <a:pt x="118" y="871"/>
                </a:lnTo>
                <a:lnTo>
                  <a:pt x="62" y="784"/>
                </a:lnTo>
                <a:lnTo>
                  <a:pt x="53" y="774"/>
                </a:lnTo>
                <a:lnTo>
                  <a:pt x="42" y="769"/>
                </a:lnTo>
                <a:lnTo>
                  <a:pt x="29" y="768"/>
                </a:lnTo>
              </a:path>
            </a:pathLst>
          </a:custGeom>
          <a:solidFill>
            <a:srgbClr val="2D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4" name="path"/>
          <p:cNvSpPr/>
          <p:nvPr/>
        </p:nvSpPr>
        <p:spPr>
          <a:xfrm>
            <a:off x="5253164" y="4478743"/>
            <a:ext cx="451421" cy="178613"/>
          </a:xfrm>
          <a:custGeom>
            <a:avLst/>
            <a:gdLst/>
            <a:ahLst/>
            <a:cxnLst/>
            <a:rect l="0" t="0" r="0" b="0"/>
            <a:pathLst>
              <a:path w="710" h="281">
                <a:moveTo>
                  <a:pt x="476" y="68"/>
                </a:moveTo>
                <a:lnTo>
                  <a:pt x="0" y="213"/>
                </a:lnTo>
                <a:lnTo>
                  <a:pt x="24" y="281"/>
                </a:lnTo>
                <a:lnTo>
                  <a:pt x="500" y="136"/>
                </a:lnTo>
                <a:lnTo>
                  <a:pt x="476" y="68"/>
                </a:lnTo>
              </a:path>
              <a:path w="710" h="281">
                <a:moveTo>
                  <a:pt x="686" y="56"/>
                </a:moveTo>
                <a:lnTo>
                  <a:pt x="513" y="56"/>
                </a:lnTo>
                <a:lnTo>
                  <a:pt x="537" y="124"/>
                </a:lnTo>
                <a:lnTo>
                  <a:pt x="500" y="136"/>
                </a:lnTo>
                <a:lnTo>
                  <a:pt x="525" y="204"/>
                </a:lnTo>
                <a:lnTo>
                  <a:pt x="686" y="56"/>
                </a:lnTo>
              </a:path>
              <a:path w="710" h="281">
                <a:moveTo>
                  <a:pt x="513" y="56"/>
                </a:moveTo>
                <a:lnTo>
                  <a:pt x="476" y="68"/>
                </a:lnTo>
                <a:lnTo>
                  <a:pt x="500" y="136"/>
                </a:lnTo>
                <a:lnTo>
                  <a:pt x="537" y="124"/>
                </a:lnTo>
                <a:lnTo>
                  <a:pt x="513" y="56"/>
                </a:lnTo>
              </a:path>
              <a:path w="710" h="281">
                <a:moveTo>
                  <a:pt x="451" y="0"/>
                </a:moveTo>
                <a:lnTo>
                  <a:pt x="476" y="68"/>
                </a:lnTo>
                <a:lnTo>
                  <a:pt x="513" y="56"/>
                </a:lnTo>
                <a:lnTo>
                  <a:pt x="686" y="56"/>
                </a:lnTo>
                <a:lnTo>
                  <a:pt x="710" y="34"/>
                </a:lnTo>
                <a:lnTo>
                  <a:pt x="451" y="0"/>
                </a:lnTo>
              </a:path>
            </a:pathLst>
          </a:custGeom>
          <a:solidFill>
            <a:srgbClr val="663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6" name="path"/>
          <p:cNvSpPr/>
          <p:nvPr/>
        </p:nvSpPr>
        <p:spPr>
          <a:xfrm>
            <a:off x="4609236" y="3132137"/>
            <a:ext cx="50227" cy="909142"/>
          </a:xfrm>
          <a:custGeom>
            <a:avLst/>
            <a:gdLst/>
            <a:ahLst/>
            <a:cxnLst/>
            <a:rect l="0" t="0" r="0" b="0"/>
            <a:pathLst>
              <a:path w="79" h="1431">
                <a:moveTo>
                  <a:pt x="79" y="0"/>
                </a:moveTo>
                <a:lnTo>
                  <a:pt x="11" y="0"/>
                </a:lnTo>
                <a:lnTo>
                  <a:pt x="11" y="142"/>
                </a:lnTo>
                <a:lnTo>
                  <a:pt x="10" y="186"/>
                </a:lnTo>
                <a:lnTo>
                  <a:pt x="78" y="186"/>
                </a:lnTo>
                <a:lnTo>
                  <a:pt x="78" y="142"/>
                </a:lnTo>
                <a:lnTo>
                  <a:pt x="79" y="0"/>
                </a:lnTo>
              </a:path>
              <a:path w="79" h="1431">
                <a:moveTo>
                  <a:pt x="78" y="248"/>
                </a:moveTo>
                <a:lnTo>
                  <a:pt x="10" y="248"/>
                </a:lnTo>
                <a:lnTo>
                  <a:pt x="10" y="283"/>
                </a:lnTo>
                <a:lnTo>
                  <a:pt x="10" y="353"/>
                </a:lnTo>
                <a:lnTo>
                  <a:pt x="10" y="422"/>
                </a:lnTo>
                <a:lnTo>
                  <a:pt x="10" y="435"/>
                </a:lnTo>
                <a:lnTo>
                  <a:pt x="78" y="435"/>
                </a:lnTo>
                <a:lnTo>
                  <a:pt x="78" y="422"/>
                </a:lnTo>
                <a:lnTo>
                  <a:pt x="78" y="353"/>
                </a:lnTo>
                <a:lnTo>
                  <a:pt x="78" y="248"/>
                </a:lnTo>
              </a:path>
              <a:path w="79" h="1431">
                <a:moveTo>
                  <a:pt x="10" y="497"/>
                </a:moveTo>
                <a:lnTo>
                  <a:pt x="9" y="558"/>
                </a:lnTo>
                <a:lnTo>
                  <a:pt x="9" y="624"/>
                </a:lnTo>
                <a:lnTo>
                  <a:pt x="9" y="684"/>
                </a:lnTo>
                <a:lnTo>
                  <a:pt x="77" y="684"/>
                </a:lnTo>
                <a:lnTo>
                  <a:pt x="77" y="624"/>
                </a:lnTo>
                <a:lnTo>
                  <a:pt x="77" y="557"/>
                </a:lnTo>
                <a:lnTo>
                  <a:pt x="77" y="497"/>
                </a:lnTo>
                <a:lnTo>
                  <a:pt x="10" y="497"/>
                </a:lnTo>
              </a:path>
              <a:path w="79" h="1431">
                <a:moveTo>
                  <a:pt x="8" y="746"/>
                </a:moveTo>
                <a:lnTo>
                  <a:pt x="8" y="752"/>
                </a:lnTo>
                <a:lnTo>
                  <a:pt x="7" y="933"/>
                </a:lnTo>
                <a:lnTo>
                  <a:pt x="74" y="933"/>
                </a:lnTo>
                <a:lnTo>
                  <a:pt x="76" y="752"/>
                </a:lnTo>
                <a:lnTo>
                  <a:pt x="76" y="746"/>
                </a:lnTo>
                <a:lnTo>
                  <a:pt x="8" y="746"/>
                </a:lnTo>
              </a:path>
              <a:path w="79" h="1431">
                <a:moveTo>
                  <a:pt x="6" y="995"/>
                </a:moveTo>
                <a:lnTo>
                  <a:pt x="5" y="1147"/>
                </a:lnTo>
                <a:lnTo>
                  <a:pt x="4" y="1181"/>
                </a:lnTo>
                <a:lnTo>
                  <a:pt x="72" y="1182"/>
                </a:lnTo>
                <a:lnTo>
                  <a:pt x="72" y="1146"/>
                </a:lnTo>
                <a:lnTo>
                  <a:pt x="73" y="1097"/>
                </a:lnTo>
                <a:lnTo>
                  <a:pt x="73" y="1044"/>
                </a:lnTo>
                <a:lnTo>
                  <a:pt x="74" y="995"/>
                </a:lnTo>
                <a:lnTo>
                  <a:pt x="6" y="995"/>
                </a:lnTo>
              </a:path>
              <a:path w="79" h="1431">
                <a:moveTo>
                  <a:pt x="3" y="1244"/>
                </a:moveTo>
                <a:lnTo>
                  <a:pt x="3" y="1260"/>
                </a:lnTo>
                <a:lnTo>
                  <a:pt x="3" y="1280"/>
                </a:lnTo>
                <a:lnTo>
                  <a:pt x="2" y="1300"/>
                </a:lnTo>
                <a:lnTo>
                  <a:pt x="2" y="1319"/>
                </a:lnTo>
                <a:lnTo>
                  <a:pt x="2" y="1337"/>
                </a:lnTo>
                <a:lnTo>
                  <a:pt x="1" y="1355"/>
                </a:lnTo>
                <a:lnTo>
                  <a:pt x="1" y="1372"/>
                </a:lnTo>
                <a:lnTo>
                  <a:pt x="0" y="1389"/>
                </a:lnTo>
                <a:lnTo>
                  <a:pt x="0" y="1403"/>
                </a:lnTo>
                <a:lnTo>
                  <a:pt x="0" y="1430"/>
                </a:lnTo>
                <a:lnTo>
                  <a:pt x="67" y="1431"/>
                </a:lnTo>
                <a:lnTo>
                  <a:pt x="68" y="1418"/>
                </a:lnTo>
                <a:lnTo>
                  <a:pt x="68" y="1388"/>
                </a:lnTo>
                <a:lnTo>
                  <a:pt x="69" y="1355"/>
                </a:lnTo>
                <a:lnTo>
                  <a:pt x="70" y="1300"/>
                </a:lnTo>
                <a:lnTo>
                  <a:pt x="71" y="1259"/>
                </a:lnTo>
                <a:lnTo>
                  <a:pt x="71" y="1244"/>
                </a:lnTo>
                <a:lnTo>
                  <a:pt x="3" y="1244"/>
                </a:lnTo>
              </a:path>
            </a:pathLst>
          </a:custGeom>
          <a:solidFill>
            <a:srgbClr val="2D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8" name="path"/>
          <p:cNvSpPr/>
          <p:nvPr/>
        </p:nvSpPr>
        <p:spPr>
          <a:xfrm>
            <a:off x="9272219" y="2172614"/>
            <a:ext cx="32613" cy="1227366"/>
          </a:xfrm>
          <a:custGeom>
            <a:avLst/>
            <a:gdLst/>
            <a:ahLst/>
            <a:cxnLst/>
            <a:rect l="0" t="0" r="0" b="0"/>
            <a:pathLst>
              <a:path w="51" h="1932">
                <a:moveTo>
                  <a:pt x="51" y="1885"/>
                </a:moveTo>
                <a:lnTo>
                  <a:pt x="0" y="1885"/>
                </a:lnTo>
                <a:lnTo>
                  <a:pt x="0" y="1932"/>
                </a:lnTo>
                <a:lnTo>
                  <a:pt x="51" y="1932"/>
                </a:lnTo>
                <a:lnTo>
                  <a:pt x="51" y="1885"/>
                </a:lnTo>
              </a:path>
              <a:path w="51" h="1932">
                <a:moveTo>
                  <a:pt x="51" y="1791"/>
                </a:moveTo>
                <a:lnTo>
                  <a:pt x="0" y="1791"/>
                </a:lnTo>
                <a:lnTo>
                  <a:pt x="0" y="1838"/>
                </a:lnTo>
                <a:lnTo>
                  <a:pt x="51" y="1838"/>
                </a:lnTo>
                <a:lnTo>
                  <a:pt x="51" y="1791"/>
                </a:lnTo>
              </a:path>
              <a:path w="51" h="1932">
                <a:moveTo>
                  <a:pt x="51" y="1697"/>
                </a:moveTo>
                <a:lnTo>
                  <a:pt x="0" y="1697"/>
                </a:lnTo>
                <a:lnTo>
                  <a:pt x="0" y="1744"/>
                </a:lnTo>
                <a:lnTo>
                  <a:pt x="51" y="1744"/>
                </a:lnTo>
                <a:lnTo>
                  <a:pt x="51" y="1697"/>
                </a:lnTo>
              </a:path>
              <a:path w="51" h="1932">
                <a:moveTo>
                  <a:pt x="51" y="1602"/>
                </a:moveTo>
                <a:lnTo>
                  <a:pt x="0" y="1602"/>
                </a:lnTo>
                <a:lnTo>
                  <a:pt x="0" y="1650"/>
                </a:lnTo>
                <a:lnTo>
                  <a:pt x="51" y="1650"/>
                </a:lnTo>
                <a:lnTo>
                  <a:pt x="51" y="1602"/>
                </a:lnTo>
              </a:path>
              <a:path w="51" h="1932">
                <a:moveTo>
                  <a:pt x="51" y="1508"/>
                </a:moveTo>
                <a:lnTo>
                  <a:pt x="0" y="1508"/>
                </a:lnTo>
                <a:lnTo>
                  <a:pt x="0" y="1555"/>
                </a:lnTo>
                <a:lnTo>
                  <a:pt x="51" y="1555"/>
                </a:lnTo>
                <a:lnTo>
                  <a:pt x="51" y="1508"/>
                </a:lnTo>
              </a:path>
              <a:path w="51" h="1932">
                <a:moveTo>
                  <a:pt x="51" y="1414"/>
                </a:moveTo>
                <a:lnTo>
                  <a:pt x="0" y="1414"/>
                </a:lnTo>
                <a:lnTo>
                  <a:pt x="0" y="1461"/>
                </a:lnTo>
                <a:lnTo>
                  <a:pt x="51" y="1461"/>
                </a:lnTo>
                <a:lnTo>
                  <a:pt x="51" y="1414"/>
                </a:lnTo>
              </a:path>
              <a:path w="51" h="1932">
                <a:moveTo>
                  <a:pt x="51" y="1320"/>
                </a:moveTo>
                <a:lnTo>
                  <a:pt x="0" y="1320"/>
                </a:lnTo>
                <a:lnTo>
                  <a:pt x="0" y="1367"/>
                </a:lnTo>
                <a:lnTo>
                  <a:pt x="51" y="1367"/>
                </a:lnTo>
                <a:lnTo>
                  <a:pt x="51" y="1320"/>
                </a:lnTo>
              </a:path>
              <a:path w="51" h="1932">
                <a:moveTo>
                  <a:pt x="51" y="1225"/>
                </a:moveTo>
                <a:lnTo>
                  <a:pt x="0" y="1225"/>
                </a:lnTo>
                <a:lnTo>
                  <a:pt x="0" y="1272"/>
                </a:lnTo>
                <a:lnTo>
                  <a:pt x="51" y="1272"/>
                </a:lnTo>
                <a:lnTo>
                  <a:pt x="51" y="1225"/>
                </a:lnTo>
              </a:path>
              <a:path w="51" h="1932">
                <a:moveTo>
                  <a:pt x="51" y="1131"/>
                </a:moveTo>
                <a:lnTo>
                  <a:pt x="0" y="1131"/>
                </a:lnTo>
                <a:lnTo>
                  <a:pt x="0" y="1178"/>
                </a:lnTo>
                <a:lnTo>
                  <a:pt x="51" y="1178"/>
                </a:lnTo>
                <a:lnTo>
                  <a:pt x="51" y="1131"/>
                </a:lnTo>
              </a:path>
              <a:path w="51" h="1932">
                <a:moveTo>
                  <a:pt x="51" y="1037"/>
                </a:moveTo>
                <a:lnTo>
                  <a:pt x="0" y="1037"/>
                </a:lnTo>
                <a:lnTo>
                  <a:pt x="0" y="1084"/>
                </a:lnTo>
                <a:lnTo>
                  <a:pt x="51" y="1084"/>
                </a:lnTo>
                <a:lnTo>
                  <a:pt x="51" y="1037"/>
                </a:lnTo>
              </a:path>
              <a:path w="51" h="1932">
                <a:moveTo>
                  <a:pt x="51" y="942"/>
                </a:moveTo>
                <a:lnTo>
                  <a:pt x="0" y="942"/>
                </a:lnTo>
                <a:lnTo>
                  <a:pt x="0" y="990"/>
                </a:lnTo>
                <a:lnTo>
                  <a:pt x="51" y="990"/>
                </a:lnTo>
                <a:lnTo>
                  <a:pt x="51" y="942"/>
                </a:lnTo>
              </a:path>
              <a:path w="51" h="1932">
                <a:moveTo>
                  <a:pt x="51" y="848"/>
                </a:moveTo>
                <a:lnTo>
                  <a:pt x="0" y="848"/>
                </a:lnTo>
                <a:lnTo>
                  <a:pt x="0" y="895"/>
                </a:lnTo>
                <a:lnTo>
                  <a:pt x="51" y="895"/>
                </a:lnTo>
                <a:lnTo>
                  <a:pt x="51" y="848"/>
                </a:lnTo>
              </a:path>
              <a:path w="51" h="1932">
                <a:moveTo>
                  <a:pt x="51" y="754"/>
                </a:moveTo>
                <a:lnTo>
                  <a:pt x="0" y="754"/>
                </a:lnTo>
                <a:lnTo>
                  <a:pt x="0" y="801"/>
                </a:lnTo>
                <a:lnTo>
                  <a:pt x="51" y="801"/>
                </a:lnTo>
                <a:lnTo>
                  <a:pt x="51" y="754"/>
                </a:lnTo>
              </a:path>
              <a:path w="51" h="1932">
                <a:moveTo>
                  <a:pt x="51" y="660"/>
                </a:moveTo>
                <a:lnTo>
                  <a:pt x="0" y="660"/>
                </a:lnTo>
                <a:lnTo>
                  <a:pt x="0" y="707"/>
                </a:lnTo>
                <a:lnTo>
                  <a:pt x="51" y="707"/>
                </a:lnTo>
                <a:lnTo>
                  <a:pt x="51" y="660"/>
                </a:lnTo>
              </a:path>
              <a:path w="51" h="1932">
                <a:moveTo>
                  <a:pt x="51" y="565"/>
                </a:moveTo>
                <a:lnTo>
                  <a:pt x="0" y="565"/>
                </a:lnTo>
                <a:lnTo>
                  <a:pt x="0" y="612"/>
                </a:lnTo>
                <a:lnTo>
                  <a:pt x="51" y="612"/>
                </a:lnTo>
                <a:lnTo>
                  <a:pt x="51" y="565"/>
                </a:lnTo>
              </a:path>
              <a:path w="51" h="1932">
                <a:moveTo>
                  <a:pt x="51" y="471"/>
                </a:moveTo>
                <a:lnTo>
                  <a:pt x="0" y="471"/>
                </a:lnTo>
                <a:lnTo>
                  <a:pt x="0" y="518"/>
                </a:lnTo>
                <a:lnTo>
                  <a:pt x="51" y="518"/>
                </a:lnTo>
                <a:lnTo>
                  <a:pt x="51" y="471"/>
                </a:lnTo>
              </a:path>
              <a:path w="51" h="1932">
                <a:moveTo>
                  <a:pt x="51" y="377"/>
                </a:moveTo>
                <a:lnTo>
                  <a:pt x="0" y="377"/>
                </a:lnTo>
                <a:lnTo>
                  <a:pt x="0" y="424"/>
                </a:lnTo>
                <a:lnTo>
                  <a:pt x="51" y="424"/>
                </a:lnTo>
                <a:lnTo>
                  <a:pt x="51" y="377"/>
                </a:lnTo>
              </a:path>
              <a:path w="51" h="1932">
                <a:moveTo>
                  <a:pt x="51" y="282"/>
                </a:moveTo>
                <a:lnTo>
                  <a:pt x="0" y="282"/>
                </a:lnTo>
                <a:lnTo>
                  <a:pt x="0" y="330"/>
                </a:lnTo>
                <a:lnTo>
                  <a:pt x="51" y="330"/>
                </a:lnTo>
                <a:lnTo>
                  <a:pt x="51" y="282"/>
                </a:lnTo>
              </a:path>
              <a:path w="51" h="1932">
                <a:moveTo>
                  <a:pt x="51" y="188"/>
                </a:moveTo>
                <a:lnTo>
                  <a:pt x="0" y="188"/>
                </a:lnTo>
                <a:lnTo>
                  <a:pt x="0" y="235"/>
                </a:lnTo>
                <a:lnTo>
                  <a:pt x="51" y="235"/>
                </a:lnTo>
                <a:lnTo>
                  <a:pt x="51" y="188"/>
                </a:lnTo>
              </a:path>
              <a:path w="51" h="1932">
                <a:moveTo>
                  <a:pt x="51" y="94"/>
                </a:moveTo>
                <a:lnTo>
                  <a:pt x="0" y="94"/>
                </a:lnTo>
                <a:lnTo>
                  <a:pt x="0" y="141"/>
                </a:lnTo>
                <a:lnTo>
                  <a:pt x="51" y="141"/>
                </a:lnTo>
                <a:lnTo>
                  <a:pt x="51" y="94"/>
                </a:lnTo>
              </a:path>
              <a:path w="51" h="1932">
                <a:moveTo>
                  <a:pt x="51" y="0"/>
                </a:moveTo>
                <a:lnTo>
                  <a:pt x="0" y="0"/>
                </a:lnTo>
                <a:lnTo>
                  <a:pt x="0" y="47"/>
                </a:lnTo>
                <a:lnTo>
                  <a:pt x="51" y="47"/>
                </a:lnTo>
                <a:lnTo>
                  <a:pt x="51" y="0"/>
                </a:lnTo>
              </a:path>
            </a:pathLst>
          </a:custGeom>
          <a:solidFill>
            <a:srgbClr val="00629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0" name="path"/>
          <p:cNvSpPr/>
          <p:nvPr/>
        </p:nvSpPr>
        <p:spPr>
          <a:xfrm>
            <a:off x="5320029" y="2166734"/>
            <a:ext cx="32613" cy="1227353"/>
          </a:xfrm>
          <a:custGeom>
            <a:avLst/>
            <a:gdLst/>
            <a:ahLst/>
            <a:cxnLst/>
            <a:rect l="0" t="0" r="0" b="0"/>
            <a:pathLst>
              <a:path w="51" h="1932">
                <a:moveTo>
                  <a:pt x="51" y="1885"/>
                </a:moveTo>
                <a:lnTo>
                  <a:pt x="0" y="1885"/>
                </a:lnTo>
                <a:lnTo>
                  <a:pt x="0" y="1932"/>
                </a:lnTo>
                <a:lnTo>
                  <a:pt x="51" y="1932"/>
                </a:lnTo>
                <a:lnTo>
                  <a:pt x="51" y="1885"/>
                </a:lnTo>
              </a:path>
              <a:path w="51" h="1932">
                <a:moveTo>
                  <a:pt x="51" y="1791"/>
                </a:moveTo>
                <a:lnTo>
                  <a:pt x="0" y="1791"/>
                </a:lnTo>
                <a:lnTo>
                  <a:pt x="0" y="1838"/>
                </a:lnTo>
                <a:lnTo>
                  <a:pt x="51" y="1838"/>
                </a:lnTo>
                <a:lnTo>
                  <a:pt x="51" y="1791"/>
                </a:lnTo>
              </a:path>
              <a:path w="51" h="1932">
                <a:moveTo>
                  <a:pt x="51" y="1697"/>
                </a:moveTo>
                <a:lnTo>
                  <a:pt x="0" y="1697"/>
                </a:lnTo>
                <a:lnTo>
                  <a:pt x="0" y="1744"/>
                </a:lnTo>
                <a:lnTo>
                  <a:pt x="51" y="1744"/>
                </a:lnTo>
                <a:lnTo>
                  <a:pt x="51" y="1697"/>
                </a:lnTo>
              </a:path>
              <a:path w="51" h="1932">
                <a:moveTo>
                  <a:pt x="51" y="1602"/>
                </a:moveTo>
                <a:lnTo>
                  <a:pt x="0" y="1602"/>
                </a:lnTo>
                <a:lnTo>
                  <a:pt x="0" y="1650"/>
                </a:lnTo>
                <a:lnTo>
                  <a:pt x="51" y="1650"/>
                </a:lnTo>
                <a:lnTo>
                  <a:pt x="51" y="1602"/>
                </a:lnTo>
              </a:path>
              <a:path w="51" h="1932">
                <a:moveTo>
                  <a:pt x="51" y="1508"/>
                </a:moveTo>
                <a:lnTo>
                  <a:pt x="0" y="1508"/>
                </a:lnTo>
                <a:lnTo>
                  <a:pt x="0" y="1555"/>
                </a:lnTo>
                <a:lnTo>
                  <a:pt x="51" y="1555"/>
                </a:lnTo>
                <a:lnTo>
                  <a:pt x="51" y="1508"/>
                </a:lnTo>
              </a:path>
              <a:path w="51" h="1932">
                <a:moveTo>
                  <a:pt x="51" y="1414"/>
                </a:moveTo>
                <a:lnTo>
                  <a:pt x="0" y="1414"/>
                </a:lnTo>
                <a:lnTo>
                  <a:pt x="0" y="1461"/>
                </a:lnTo>
                <a:lnTo>
                  <a:pt x="51" y="1461"/>
                </a:lnTo>
                <a:lnTo>
                  <a:pt x="51" y="1414"/>
                </a:lnTo>
              </a:path>
              <a:path w="51" h="1932">
                <a:moveTo>
                  <a:pt x="51" y="1320"/>
                </a:moveTo>
                <a:lnTo>
                  <a:pt x="0" y="1320"/>
                </a:lnTo>
                <a:lnTo>
                  <a:pt x="0" y="1367"/>
                </a:lnTo>
                <a:lnTo>
                  <a:pt x="51" y="1367"/>
                </a:lnTo>
                <a:lnTo>
                  <a:pt x="51" y="1320"/>
                </a:lnTo>
              </a:path>
              <a:path w="51" h="1932">
                <a:moveTo>
                  <a:pt x="51" y="1225"/>
                </a:moveTo>
                <a:lnTo>
                  <a:pt x="0" y="1225"/>
                </a:lnTo>
                <a:lnTo>
                  <a:pt x="0" y="1272"/>
                </a:lnTo>
                <a:lnTo>
                  <a:pt x="51" y="1272"/>
                </a:lnTo>
                <a:lnTo>
                  <a:pt x="51" y="1225"/>
                </a:lnTo>
              </a:path>
              <a:path w="51" h="1932">
                <a:moveTo>
                  <a:pt x="51" y="1131"/>
                </a:moveTo>
                <a:lnTo>
                  <a:pt x="0" y="1131"/>
                </a:lnTo>
                <a:lnTo>
                  <a:pt x="0" y="1178"/>
                </a:lnTo>
                <a:lnTo>
                  <a:pt x="51" y="1178"/>
                </a:lnTo>
                <a:lnTo>
                  <a:pt x="51" y="1131"/>
                </a:lnTo>
              </a:path>
              <a:path w="51" h="1932">
                <a:moveTo>
                  <a:pt x="51" y="1037"/>
                </a:moveTo>
                <a:lnTo>
                  <a:pt x="0" y="1037"/>
                </a:lnTo>
                <a:lnTo>
                  <a:pt x="0" y="1084"/>
                </a:lnTo>
                <a:lnTo>
                  <a:pt x="51" y="1084"/>
                </a:lnTo>
                <a:lnTo>
                  <a:pt x="51" y="1037"/>
                </a:lnTo>
              </a:path>
              <a:path w="51" h="1932">
                <a:moveTo>
                  <a:pt x="51" y="942"/>
                </a:moveTo>
                <a:lnTo>
                  <a:pt x="0" y="942"/>
                </a:lnTo>
                <a:lnTo>
                  <a:pt x="0" y="990"/>
                </a:lnTo>
                <a:lnTo>
                  <a:pt x="51" y="990"/>
                </a:lnTo>
                <a:lnTo>
                  <a:pt x="51" y="942"/>
                </a:lnTo>
              </a:path>
              <a:path w="51" h="1932">
                <a:moveTo>
                  <a:pt x="51" y="848"/>
                </a:moveTo>
                <a:lnTo>
                  <a:pt x="0" y="848"/>
                </a:lnTo>
                <a:lnTo>
                  <a:pt x="0" y="895"/>
                </a:lnTo>
                <a:lnTo>
                  <a:pt x="51" y="895"/>
                </a:lnTo>
                <a:lnTo>
                  <a:pt x="51" y="848"/>
                </a:lnTo>
              </a:path>
              <a:path w="51" h="1932">
                <a:moveTo>
                  <a:pt x="51" y="754"/>
                </a:moveTo>
                <a:lnTo>
                  <a:pt x="0" y="754"/>
                </a:lnTo>
                <a:lnTo>
                  <a:pt x="0" y="801"/>
                </a:lnTo>
                <a:lnTo>
                  <a:pt x="51" y="801"/>
                </a:lnTo>
                <a:lnTo>
                  <a:pt x="51" y="754"/>
                </a:lnTo>
              </a:path>
              <a:path w="51" h="1932">
                <a:moveTo>
                  <a:pt x="51" y="660"/>
                </a:moveTo>
                <a:lnTo>
                  <a:pt x="0" y="660"/>
                </a:lnTo>
                <a:lnTo>
                  <a:pt x="0" y="707"/>
                </a:lnTo>
                <a:lnTo>
                  <a:pt x="51" y="707"/>
                </a:lnTo>
                <a:lnTo>
                  <a:pt x="51" y="660"/>
                </a:lnTo>
              </a:path>
              <a:path w="51" h="1932">
                <a:moveTo>
                  <a:pt x="51" y="565"/>
                </a:moveTo>
                <a:lnTo>
                  <a:pt x="0" y="565"/>
                </a:lnTo>
                <a:lnTo>
                  <a:pt x="0" y="612"/>
                </a:lnTo>
                <a:lnTo>
                  <a:pt x="51" y="612"/>
                </a:lnTo>
                <a:lnTo>
                  <a:pt x="51" y="565"/>
                </a:lnTo>
              </a:path>
              <a:path w="51" h="1932">
                <a:moveTo>
                  <a:pt x="51" y="471"/>
                </a:moveTo>
                <a:lnTo>
                  <a:pt x="0" y="471"/>
                </a:lnTo>
                <a:lnTo>
                  <a:pt x="0" y="518"/>
                </a:lnTo>
                <a:lnTo>
                  <a:pt x="51" y="518"/>
                </a:lnTo>
                <a:lnTo>
                  <a:pt x="51" y="471"/>
                </a:lnTo>
              </a:path>
              <a:path w="51" h="1932">
                <a:moveTo>
                  <a:pt x="51" y="377"/>
                </a:moveTo>
                <a:lnTo>
                  <a:pt x="0" y="377"/>
                </a:lnTo>
                <a:lnTo>
                  <a:pt x="0" y="424"/>
                </a:lnTo>
                <a:lnTo>
                  <a:pt x="51" y="424"/>
                </a:lnTo>
                <a:lnTo>
                  <a:pt x="51" y="377"/>
                </a:lnTo>
              </a:path>
              <a:path w="51" h="1932">
                <a:moveTo>
                  <a:pt x="51" y="282"/>
                </a:moveTo>
                <a:lnTo>
                  <a:pt x="0" y="282"/>
                </a:lnTo>
                <a:lnTo>
                  <a:pt x="0" y="330"/>
                </a:lnTo>
                <a:lnTo>
                  <a:pt x="51" y="330"/>
                </a:lnTo>
                <a:lnTo>
                  <a:pt x="51" y="282"/>
                </a:lnTo>
              </a:path>
              <a:path w="51" h="1932">
                <a:moveTo>
                  <a:pt x="51" y="188"/>
                </a:moveTo>
                <a:lnTo>
                  <a:pt x="0" y="188"/>
                </a:lnTo>
                <a:lnTo>
                  <a:pt x="0" y="235"/>
                </a:lnTo>
                <a:lnTo>
                  <a:pt x="51" y="235"/>
                </a:lnTo>
                <a:lnTo>
                  <a:pt x="51" y="188"/>
                </a:lnTo>
              </a:path>
              <a:path w="51" h="1932">
                <a:moveTo>
                  <a:pt x="51" y="94"/>
                </a:moveTo>
                <a:lnTo>
                  <a:pt x="0" y="94"/>
                </a:lnTo>
                <a:lnTo>
                  <a:pt x="0" y="141"/>
                </a:lnTo>
                <a:lnTo>
                  <a:pt x="51" y="141"/>
                </a:lnTo>
                <a:lnTo>
                  <a:pt x="51" y="94"/>
                </a:lnTo>
              </a:path>
              <a:path w="51" h="1932">
                <a:moveTo>
                  <a:pt x="51" y="0"/>
                </a:moveTo>
                <a:lnTo>
                  <a:pt x="0" y="0"/>
                </a:lnTo>
                <a:lnTo>
                  <a:pt x="0" y="47"/>
                </a:lnTo>
                <a:lnTo>
                  <a:pt x="51" y="47"/>
                </a:lnTo>
                <a:lnTo>
                  <a:pt x="51" y="0"/>
                </a:lnTo>
              </a:path>
            </a:pathLst>
          </a:custGeom>
          <a:solidFill>
            <a:srgbClr val="00629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2" name="path"/>
          <p:cNvSpPr/>
          <p:nvPr/>
        </p:nvSpPr>
        <p:spPr>
          <a:xfrm>
            <a:off x="10855325" y="2297734"/>
            <a:ext cx="107416" cy="353733"/>
          </a:xfrm>
          <a:custGeom>
            <a:avLst/>
            <a:gdLst/>
            <a:ahLst/>
            <a:cxnLst/>
            <a:rect l="0" t="0" r="0" b="0"/>
            <a:pathLst>
              <a:path w="169" h="557">
                <a:moveTo>
                  <a:pt x="51" y="509"/>
                </a:moveTo>
                <a:lnTo>
                  <a:pt x="0" y="509"/>
                </a:lnTo>
                <a:lnTo>
                  <a:pt x="0" y="557"/>
                </a:lnTo>
                <a:lnTo>
                  <a:pt x="51" y="557"/>
                </a:lnTo>
                <a:lnTo>
                  <a:pt x="51" y="509"/>
                </a:lnTo>
              </a:path>
              <a:path w="169" h="557">
                <a:moveTo>
                  <a:pt x="134" y="509"/>
                </a:moveTo>
                <a:lnTo>
                  <a:pt x="109" y="509"/>
                </a:lnTo>
                <a:lnTo>
                  <a:pt x="102" y="515"/>
                </a:lnTo>
                <a:lnTo>
                  <a:pt x="102" y="557"/>
                </a:lnTo>
                <a:lnTo>
                  <a:pt x="134" y="557"/>
                </a:lnTo>
                <a:lnTo>
                  <a:pt x="134" y="509"/>
                </a:lnTo>
              </a:path>
              <a:path w="169" h="557">
                <a:moveTo>
                  <a:pt x="134" y="492"/>
                </a:moveTo>
                <a:lnTo>
                  <a:pt x="83" y="492"/>
                </a:lnTo>
                <a:lnTo>
                  <a:pt x="83" y="533"/>
                </a:lnTo>
                <a:lnTo>
                  <a:pt x="102" y="515"/>
                </a:lnTo>
                <a:lnTo>
                  <a:pt x="102" y="509"/>
                </a:lnTo>
                <a:lnTo>
                  <a:pt x="134" y="509"/>
                </a:lnTo>
                <a:lnTo>
                  <a:pt x="134" y="492"/>
                </a:lnTo>
              </a:path>
              <a:path w="169" h="557">
                <a:moveTo>
                  <a:pt x="109" y="509"/>
                </a:moveTo>
                <a:lnTo>
                  <a:pt x="102" y="509"/>
                </a:lnTo>
                <a:lnTo>
                  <a:pt x="102" y="515"/>
                </a:lnTo>
                <a:lnTo>
                  <a:pt x="109" y="509"/>
                </a:lnTo>
              </a:path>
              <a:path w="169" h="557">
                <a:moveTo>
                  <a:pt x="134" y="397"/>
                </a:moveTo>
                <a:lnTo>
                  <a:pt x="83" y="397"/>
                </a:lnTo>
                <a:lnTo>
                  <a:pt x="83" y="445"/>
                </a:lnTo>
                <a:lnTo>
                  <a:pt x="134" y="445"/>
                </a:lnTo>
                <a:lnTo>
                  <a:pt x="134" y="397"/>
                </a:lnTo>
              </a:path>
              <a:path w="169" h="557">
                <a:moveTo>
                  <a:pt x="134" y="303"/>
                </a:moveTo>
                <a:lnTo>
                  <a:pt x="83" y="303"/>
                </a:lnTo>
                <a:lnTo>
                  <a:pt x="83" y="350"/>
                </a:lnTo>
                <a:lnTo>
                  <a:pt x="134" y="350"/>
                </a:lnTo>
                <a:lnTo>
                  <a:pt x="134" y="303"/>
                </a:lnTo>
              </a:path>
              <a:path w="169" h="557">
                <a:moveTo>
                  <a:pt x="134" y="209"/>
                </a:moveTo>
                <a:lnTo>
                  <a:pt x="83" y="209"/>
                </a:lnTo>
                <a:lnTo>
                  <a:pt x="83" y="256"/>
                </a:lnTo>
                <a:lnTo>
                  <a:pt x="134" y="256"/>
                </a:lnTo>
                <a:lnTo>
                  <a:pt x="134" y="209"/>
                </a:lnTo>
              </a:path>
              <a:path w="169" h="557">
                <a:moveTo>
                  <a:pt x="134" y="115"/>
                </a:moveTo>
                <a:lnTo>
                  <a:pt x="84" y="115"/>
                </a:lnTo>
                <a:lnTo>
                  <a:pt x="83" y="117"/>
                </a:lnTo>
                <a:lnTo>
                  <a:pt x="83" y="162"/>
                </a:lnTo>
                <a:lnTo>
                  <a:pt x="134" y="162"/>
                </a:lnTo>
                <a:lnTo>
                  <a:pt x="134" y="117"/>
                </a:lnTo>
                <a:lnTo>
                  <a:pt x="134" y="115"/>
                </a:lnTo>
              </a:path>
              <a:path w="169" h="557">
                <a:moveTo>
                  <a:pt x="94" y="20"/>
                </a:moveTo>
                <a:lnTo>
                  <a:pt x="83" y="20"/>
                </a:lnTo>
                <a:lnTo>
                  <a:pt x="83" y="67"/>
                </a:lnTo>
                <a:lnTo>
                  <a:pt x="104" y="67"/>
                </a:lnTo>
                <a:lnTo>
                  <a:pt x="109" y="56"/>
                </a:lnTo>
                <a:lnTo>
                  <a:pt x="94" y="20"/>
                </a:lnTo>
              </a:path>
              <a:path w="169" h="557">
                <a:moveTo>
                  <a:pt x="109" y="56"/>
                </a:moveTo>
                <a:lnTo>
                  <a:pt x="104" y="67"/>
                </a:lnTo>
                <a:lnTo>
                  <a:pt x="114" y="67"/>
                </a:lnTo>
                <a:lnTo>
                  <a:pt x="109" y="56"/>
                </a:lnTo>
              </a:path>
              <a:path w="169" h="557">
                <a:moveTo>
                  <a:pt x="149" y="20"/>
                </a:moveTo>
                <a:lnTo>
                  <a:pt x="134" y="20"/>
                </a:lnTo>
                <a:lnTo>
                  <a:pt x="134" y="67"/>
                </a:lnTo>
                <a:lnTo>
                  <a:pt x="169" y="67"/>
                </a:lnTo>
                <a:lnTo>
                  <a:pt x="149" y="20"/>
                </a:lnTo>
              </a:path>
              <a:path w="169" h="557">
                <a:moveTo>
                  <a:pt x="133" y="0"/>
                </a:moveTo>
                <a:lnTo>
                  <a:pt x="85" y="0"/>
                </a:lnTo>
                <a:lnTo>
                  <a:pt x="109" y="56"/>
                </a:lnTo>
                <a:lnTo>
                  <a:pt x="133" y="0"/>
                </a:lnTo>
              </a:path>
            </a:pathLst>
          </a:custGeom>
          <a:solidFill>
            <a:srgbClr val="00629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4" name="picture 4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009533" y="4701590"/>
            <a:ext cx="57644" cy="552170"/>
          </a:xfrm>
          <a:prstGeom prst="rect">
            <a:avLst/>
          </a:prstGeom>
        </p:spPr>
      </p:pic>
      <p:sp>
        <p:nvSpPr>
          <p:cNvPr id="426" name="path"/>
          <p:cNvSpPr/>
          <p:nvPr/>
        </p:nvSpPr>
        <p:spPr>
          <a:xfrm>
            <a:off x="10825429" y="3084741"/>
            <a:ext cx="192875" cy="164350"/>
          </a:xfrm>
          <a:custGeom>
            <a:avLst/>
            <a:gdLst/>
            <a:ahLst/>
            <a:cxnLst/>
            <a:rect l="0" t="0" r="0" b="0"/>
            <a:pathLst>
              <a:path w="303" h="258">
                <a:moveTo>
                  <a:pt x="101" y="103"/>
                </a:moveTo>
                <a:lnTo>
                  <a:pt x="76" y="103"/>
                </a:lnTo>
                <a:lnTo>
                  <a:pt x="74" y="143"/>
                </a:lnTo>
                <a:lnTo>
                  <a:pt x="67" y="182"/>
                </a:lnTo>
                <a:lnTo>
                  <a:pt x="55" y="219"/>
                </a:lnTo>
                <a:lnTo>
                  <a:pt x="38" y="253"/>
                </a:lnTo>
                <a:lnTo>
                  <a:pt x="44" y="258"/>
                </a:lnTo>
                <a:lnTo>
                  <a:pt x="69" y="226"/>
                </a:lnTo>
                <a:lnTo>
                  <a:pt x="87" y="188"/>
                </a:lnTo>
                <a:lnTo>
                  <a:pt x="97" y="146"/>
                </a:lnTo>
                <a:lnTo>
                  <a:pt x="101" y="103"/>
                </a:lnTo>
              </a:path>
              <a:path w="303" h="258">
                <a:moveTo>
                  <a:pt x="88" y="0"/>
                </a:moveTo>
                <a:lnTo>
                  <a:pt x="154" y="209"/>
                </a:lnTo>
                <a:lnTo>
                  <a:pt x="156" y="215"/>
                </a:lnTo>
                <a:lnTo>
                  <a:pt x="110" y="228"/>
                </a:lnTo>
                <a:lnTo>
                  <a:pt x="114" y="237"/>
                </a:lnTo>
                <a:lnTo>
                  <a:pt x="131" y="238"/>
                </a:lnTo>
                <a:lnTo>
                  <a:pt x="144" y="240"/>
                </a:lnTo>
                <a:lnTo>
                  <a:pt x="152" y="245"/>
                </a:lnTo>
                <a:lnTo>
                  <a:pt x="156" y="252"/>
                </a:lnTo>
                <a:lnTo>
                  <a:pt x="170" y="243"/>
                </a:lnTo>
                <a:lnTo>
                  <a:pt x="178" y="233"/>
                </a:lnTo>
                <a:lnTo>
                  <a:pt x="182" y="221"/>
                </a:lnTo>
                <a:lnTo>
                  <a:pt x="180" y="209"/>
                </a:lnTo>
                <a:lnTo>
                  <a:pt x="135" y="65"/>
                </a:lnTo>
                <a:lnTo>
                  <a:pt x="145" y="65"/>
                </a:lnTo>
                <a:lnTo>
                  <a:pt x="121" y="18"/>
                </a:lnTo>
                <a:lnTo>
                  <a:pt x="129" y="5"/>
                </a:lnTo>
                <a:lnTo>
                  <a:pt x="88" y="0"/>
                </a:lnTo>
              </a:path>
              <a:path w="303" h="258">
                <a:moveTo>
                  <a:pt x="145" y="65"/>
                </a:moveTo>
                <a:lnTo>
                  <a:pt x="135" y="65"/>
                </a:lnTo>
                <a:lnTo>
                  <a:pt x="165" y="110"/>
                </a:lnTo>
                <a:lnTo>
                  <a:pt x="199" y="146"/>
                </a:lnTo>
                <a:lnTo>
                  <a:pt x="237" y="173"/>
                </a:lnTo>
                <a:lnTo>
                  <a:pt x="279" y="192"/>
                </a:lnTo>
                <a:lnTo>
                  <a:pt x="280" y="183"/>
                </a:lnTo>
                <a:lnTo>
                  <a:pt x="288" y="176"/>
                </a:lnTo>
                <a:lnTo>
                  <a:pt x="303" y="172"/>
                </a:lnTo>
                <a:lnTo>
                  <a:pt x="300" y="163"/>
                </a:lnTo>
                <a:lnTo>
                  <a:pt x="269" y="158"/>
                </a:lnTo>
                <a:lnTo>
                  <a:pt x="238" y="146"/>
                </a:lnTo>
                <a:lnTo>
                  <a:pt x="205" y="125"/>
                </a:lnTo>
                <a:lnTo>
                  <a:pt x="172" y="97"/>
                </a:lnTo>
                <a:lnTo>
                  <a:pt x="180" y="89"/>
                </a:lnTo>
                <a:lnTo>
                  <a:pt x="165" y="89"/>
                </a:lnTo>
                <a:lnTo>
                  <a:pt x="157" y="80"/>
                </a:lnTo>
                <a:lnTo>
                  <a:pt x="149" y="71"/>
                </a:lnTo>
                <a:lnTo>
                  <a:pt x="145" y="65"/>
                </a:lnTo>
              </a:path>
              <a:path w="303" h="258">
                <a:moveTo>
                  <a:pt x="80" y="74"/>
                </a:moveTo>
                <a:lnTo>
                  <a:pt x="72" y="91"/>
                </a:lnTo>
                <a:lnTo>
                  <a:pt x="0" y="110"/>
                </a:lnTo>
                <a:lnTo>
                  <a:pt x="17" y="121"/>
                </a:lnTo>
                <a:lnTo>
                  <a:pt x="25" y="117"/>
                </a:lnTo>
                <a:lnTo>
                  <a:pt x="34" y="113"/>
                </a:lnTo>
                <a:lnTo>
                  <a:pt x="76" y="103"/>
                </a:lnTo>
                <a:lnTo>
                  <a:pt x="101" y="103"/>
                </a:lnTo>
                <a:lnTo>
                  <a:pt x="101" y="99"/>
                </a:lnTo>
                <a:lnTo>
                  <a:pt x="111" y="89"/>
                </a:lnTo>
                <a:lnTo>
                  <a:pt x="80" y="74"/>
                </a:lnTo>
              </a:path>
              <a:path w="303" h="258">
                <a:moveTo>
                  <a:pt x="205" y="16"/>
                </a:moveTo>
                <a:lnTo>
                  <a:pt x="199" y="32"/>
                </a:lnTo>
                <a:lnTo>
                  <a:pt x="190" y="50"/>
                </a:lnTo>
                <a:lnTo>
                  <a:pt x="179" y="69"/>
                </a:lnTo>
                <a:lnTo>
                  <a:pt x="165" y="89"/>
                </a:lnTo>
                <a:lnTo>
                  <a:pt x="180" y="89"/>
                </a:lnTo>
                <a:lnTo>
                  <a:pt x="217" y="48"/>
                </a:lnTo>
                <a:lnTo>
                  <a:pt x="236" y="35"/>
                </a:lnTo>
                <a:lnTo>
                  <a:pt x="205" y="16"/>
                </a:lnTo>
              </a:path>
            </a:pathLst>
          </a:custGeom>
          <a:solidFill>
            <a:srgbClr val="00A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8" name="picture 4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50325" y="4677689"/>
            <a:ext cx="56337" cy="552081"/>
          </a:xfrm>
          <a:prstGeom prst="rect">
            <a:avLst/>
          </a:prstGeom>
        </p:spPr>
      </p:pic>
      <p:sp>
        <p:nvSpPr>
          <p:cNvPr id="430" name="path"/>
          <p:cNvSpPr/>
          <p:nvPr/>
        </p:nvSpPr>
        <p:spPr>
          <a:xfrm>
            <a:off x="10646905" y="3135833"/>
            <a:ext cx="168516" cy="160756"/>
          </a:xfrm>
          <a:custGeom>
            <a:avLst/>
            <a:gdLst/>
            <a:ahLst/>
            <a:cxnLst/>
            <a:rect l="0" t="0" r="0" b="0"/>
            <a:pathLst>
              <a:path w="265" h="253">
                <a:moveTo>
                  <a:pt x="22" y="156"/>
                </a:moveTo>
                <a:lnTo>
                  <a:pt x="47" y="233"/>
                </a:lnTo>
                <a:lnTo>
                  <a:pt x="41" y="244"/>
                </a:lnTo>
                <a:lnTo>
                  <a:pt x="65" y="253"/>
                </a:lnTo>
                <a:lnTo>
                  <a:pt x="72" y="243"/>
                </a:lnTo>
                <a:lnTo>
                  <a:pt x="119" y="231"/>
                </a:lnTo>
                <a:lnTo>
                  <a:pt x="71" y="231"/>
                </a:lnTo>
                <a:lnTo>
                  <a:pt x="53" y="174"/>
                </a:lnTo>
                <a:lnTo>
                  <a:pt x="59" y="163"/>
                </a:lnTo>
                <a:lnTo>
                  <a:pt x="22" y="156"/>
                </a:lnTo>
              </a:path>
              <a:path w="265" h="253">
                <a:moveTo>
                  <a:pt x="135" y="117"/>
                </a:moveTo>
                <a:lnTo>
                  <a:pt x="110" y="117"/>
                </a:lnTo>
                <a:lnTo>
                  <a:pt x="140" y="213"/>
                </a:lnTo>
                <a:lnTo>
                  <a:pt x="71" y="231"/>
                </a:lnTo>
                <a:lnTo>
                  <a:pt x="119" y="231"/>
                </a:lnTo>
                <a:lnTo>
                  <a:pt x="210" y="207"/>
                </a:lnTo>
                <a:lnTo>
                  <a:pt x="163" y="207"/>
                </a:lnTo>
                <a:lnTo>
                  <a:pt x="135" y="117"/>
                </a:lnTo>
              </a:path>
              <a:path w="265" h="253">
                <a:moveTo>
                  <a:pt x="263" y="200"/>
                </a:moveTo>
                <a:lnTo>
                  <a:pt x="238" y="200"/>
                </a:lnTo>
                <a:lnTo>
                  <a:pt x="243" y="217"/>
                </a:lnTo>
                <a:lnTo>
                  <a:pt x="265" y="205"/>
                </a:lnTo>
                <a:lnTo>
                  <a:pt x="263" y="200"/>
                </a:lnTo>
              </a:path>
              <a:path w="265" h="253">
                <a:moveTo>
                  <a:pt x="209" y="110"/>
                </a:moveTo>
                <a:lnTo>
                  <a:pt x="234" y="189"/>
                </a:lnTo>
                <a:lnTo>
                  <a:pt x="163" y="207"/>
                </a:lnTo>
                <a:lnTo>
                  <a:pt x="210" y="207"/>
                </a:lnTo>
                <a:lnTo>
                  <a:pt x="238" y="200"/>
                </a:lnTo>
                <a:lnTo>
                  <a:pt x="263" y="200"/>
                </a:lnTo>
                <a:lnTo>
                  <a:pt x="261" y="195"/>
                </a:lnTo>
                <a:lnTo>
                  <a:pt x="258" y="185"/>
                </a:lnTo>
                <a:lnTo>
                  <a:pt x="255" y="175"/>
                </a:lnTo>
                <a:lnTo>
                  <a:pt x="240" y="128"/>
                </a:lnTo>
                <a:lnTo>
                  <a:pt x="247" y="118"/>
                </a:lnTo>
                <a:lnTo>
                  <a:pt x="209" y="110"/>
                </a:lnTo>
              </a:path>
              <a:path w="265" h="253">
                <a:moveTo>
                  <a:pt x="0" y="52"/>
                </a:moveTo>
                <a:lnTo>
                  <a:pt x="3" y="61"/>
                </a:lnTo>
                <a:lnTo>
                  <a:pt x="6" y="70"/>
                </a:lnTo>
                <a:lnTo>
                  <a:pt x="8" y="76"/>
                </a:lnTo>
                <a:lnTo>
                  <a:pt x="23" y="124"/>
                </a:lnTo>
                <a:lnTo>
                  <a:pt x="17" y="134"/>
                </a:lnTo>
                <a:lnTo>
                  <a:pt x="41" y="143"/>
                </a:lnTo>
                <a:lnTo>
                  <a:pt x="49" y="133"/>
                </a:lnTo>
                <a:lnTo>
                  <a:pt x="95" y="121"/>
                </a:lnTo>
                <a:lnTo>
                  <a:pt x="47" y="121"/>
                </a:lnTo>
                <a:lnTo>
                  <a:pt x="31" y="70"/>
                </a:lnTo>
                <a:lnTo>
                  <a:pt x="39" y="59"/>
                </a:lnTo>
                <a:lnTo>
                  <a:pt x="0" y="52"/>
                </a:lnTo>
              </a:path>
              <a:path w="265" h="253">
                <a:moveTo>
                  <a:pt x="73" y="0"/>
                </a:moveTo>
                <a:lnTo>
                  <a:pt x="107" y="106"/>
                </a:lnTo>
                <a:lnTo>
                  <a:pt x="47" y="121"/>
                </a:lnTo>
                <a:lnTo>
                  <a:pt x="95" y="121"/>
                </a:lnTo>
                <a:lnTo>
                  <a:pt x="110" y="117"/>
                </a:lnTo>
                <a:lnTo>
                  <a:pt x="135" y="117"/>
                </a:lnTo>
                <a:lnTo>
                  <a:pt x="133" y="111"/>
                </a:lnTo>
                <a:lnTo>
                  <a:pt x="178" y="100"/>
                </a:lnTo>
                <a:lnTo>
                  <a:pt x="130" y="100"/>
                </a:lnTo>
                <a:lnTo>
                  <a:pt x="105" y="19"/>
                </a:lnTo>
                <a:lnTo>
                  <a:pt x="110" y="5"/>
                </a:lnTo>
                <a:lnTo>
                  <a:pt x="73" y="0"/>
                </a:lnTo>
              </a:path>
              <a:path w="265" h="253">
                <a:moveTo>
                  <a:pt x="218" y="96"/>
                </a:moveTo>
                <a:lnTo>
                  <a:pt x="193" y="96"/>
                </a:lnTo>
                <a:lnTo>
                  <a:pt x="197" y="108"/>
                </a:lnTo>
                <a:lnTo>
                  <a:pt x="218" y="96"/>
                </a:lnTo>
              </a:path>
              <a:path w="265" h="253">
                <a:moveTo>
                  <a:pt x="165" y="7"/>
                </a:moveTo>
                <a:lnTo>
                  <a:pt x="190" y="84"/>
                </a:lnTo>
                <a:lnTo>
                  <a:pt x="130" y="100"/>
                </a:lnTo>
                <a:lnTo>
                  <a:pt x="178" y="100"/>
                </a:lnTo>
                <a:lnTo>
                  <a:pt x="193" y="96"/>
                </a:lnTo>
                <a:lnTo>
                  <a:pt x="218" y="96"/>
                </a:lnTo>
                <a:lnTo>
                  <a:pt x="220" y="94"/>
                </a:lnTo>
                <a:lnTo>
                  <a:pt x="196" y="24"/>
                </a:lnTo>
                <a:lnTo>
                  <a:pt x="202" y="13"/>
                </a:lnTo>
                <a:lnTo>
                  <a:pt x="165" y="7"/>
                </a:lnTo>
              </a:path>
            </a:pathLst>
          </a:custGeom>
          <a:solidFill>
            <a:srgbClr val="00A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2" name="path"/>
          <p:cNvSpPr/>
          <p:nvPr/>
        </p:nvSpPr>
        <p:spPr>
          <a:xfrm>
            <a:off x="10761611" y="2621533"/>
            <a:ext cx="61100" cy="422795"/>
          </a:xfrm>
          <a:custGeom>
            <a:avLst/>
            <a:gdLst/>
            <a:ahLst/>
            <a:cxnLst/>
            <a:rect l="0" t="0" r="0" b="0"/>
            <a:pathLst>
              <a:path w="96" h="665">
                <a:moveTo>
                  <a:pt x="51" y="618"/>
                </a:moveTo>
                <a:lnTo>
                  <a:pt x="0" y="618"/>
                </a:lnTo>
                <a:lnTo>
                  <a:pt x="0" y="665"/>
                </a:lnTo>
                <a:lnTo>
                  <a:pt x="51" y="665"/>
                </a:lnTo>
                <a:lnTo>
                  <a:pt x="51" y="618"/>
                </a:lnTo>
              </a:path>
              <a:path w="96" h="665">
                <a:moveTo>
                  <a:pt x="51" y="524"/>
                </a:moveTo>
                <a:lnTo>
                  <a:pt x="0" y="524"/>
                </a:lnTo>
                <a:lnTo>
                  <a:pt x="0" y="571"/>
                </a:lnTo>
                <a:lnTo>
                  <a:pt x="51" y="571"/>
                </a:lnTo>
                <a:lnTo>
                  <a:pt x="51" y="524"/>
                </a:lnTo>
              </a:path>
              <a:path w="96" h="665">
                <a:moveTo>
                  <a:pt x="51" y="430"/>
                </a:moveTo>
                <a:lnTo>
                  <a:pt x="0" y="430"/>
                </a:lnTo>
                <a:lnTo>
                  <a:pt x="0" y="477"/>
                </a:lnTo>
                <a:lnTo>
                  <a:pt x="51" y="477"/>
                </a:lnTo>
                <a:lnTo>
                  <a:pt x="51" y="430"/>
                </a:lnTo>
              </a:path>
              <a:path w="96" h="665">
                <a:moveTo>
                  <a:pt x="51" y="335"/>
                </a:moveTo>
                <a:lnTo>
                  <a:pt x="0" y="335"/>
                </a:lnTo>
                <a:lnTo>
                  <a:pt x="0" y="382"/>
                </a:lnTo>
                <a:lnTo>
                  <a:pt x="51" y="382"/>
                </a:lnTo>
                <a:lnTo>
                  <a:pt x="51" y="335"/>
                </a:lnTo>
              </a:path>
              <a:path w="96" h="665">
                <a:moveTo>
                  <a:pt x="51" y="241"/>
                </a:moveTo>
                <a:lnTo>
                  <a:pt x="0" y="241"/>
                </a:lnTo>
                <a:lnTo>
                  <a:pt x="0" y="288"/>
                </a:lnTo>
                <a:lnTo>
                  <a:pt x="51" y="288"/>
                </a:lnTo>
                <a:lnTo>
                  <a:pt x="51" y="241"/>
                </a:lnTo>
              </a:path>
              <a:path w="96" h="665">
                <a:moveTo>
                  <a:pt x="51" y="147"/>
                </a:moveTo>
                <a:lnTo>
                  <a:pt x="0" y="147"/>
                </a:lnTo>
                <a:lnTo>
                  <a:pt x="0" y="194"/>
                </a:lnTo>
                <a:lnTo>
                  <a:pt x="51" y="194"/>
                </a:lnTo>
                <a:lnTo>
                  <a:pt x="51" y="147"/>
                </a:lnTo>
              </a:path>
              <a:path w="96" h="665">
                <a:moveTo>
                  <a:pt x="51" y="52"/>
                </a:moveTo>
                <a:lnTo>
                  <a:pt x="0" y="52"/>
                </a:lnTo>
                <a:lnTo>
                  <a:pt x="0" y="100"/>
                </a:lnTo>
                <a:lnTo>
                  <a:pt x="51" y="100"/>
                </a:lnTo>
                <a:lnTo>
                  <a:pt x="51" y="52"/>
                </a:lnTo>
              </a:path>
              <a:path w="96" h="665">
                <a:moveTo>
                  <a:pt x="96" y="0"/>
                </a:moveTo>
                <a:lnTo>
                  <a:pt x="44" y="0"/>
                </a:lnTo>
                <a:lnTo>
                  <a:pt x="44" y="47"/>
                </a:lnTo>
                <a:lnTo>
                  <a:pt x="96" y="47"/>
                </a:lnTo>
                <a:lnTo>
                  <a:pt x="96" y="0"/>
                </a:lnTo>
              </a:path>
            </a:pathLst>
          </a:custGeom>
          <a:solidFill>
            <a:srgbClr val="00629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4" name="path"/>
          <p:cNvSpPr/>
          <p:nvPr/>
        </p:nvSpPr>
        <p:spPr>
          <a:xfrm>
            <a:off x="6909994" y="3610102"/>
            <a:ext cx="245274" cy="99783"/>
          </a:xfrm>
          <a:custGeom>
            <a:avLst/>
            <a:gdLst/>
            <a:ahLst/>
            <a:cxnLst/>
            <a:rect l="0" t="0" r="0" b="0"/>
            <a:pathLst>
              <a:path w="386" h="157">
                <a:moveTo>
                  <a:pt x="19" y="0"/>
                </a:moveTo>
                <a:lnTo>
                  <a:pt x="0" y="47"/>
                </a:lnTo>
                <a:lnTo>
                  <a:pt x="76" y="73"/>
                </a:lnTo>
                <a:lnTo>
                  <a:pt x="156" y="99"/>
                </a:lnTo>
                <a:lnTo>
                  <a:pt x="158" y="99"/>
                </a:lnTo>
                <a:lnTo>
                  <a:pt x="174" y="51"/>
                </a:lnTo>
                <a:lnTo>
                  <a:pt x="174" y="51"/>
                </a:lnTo>
                <a:lnTo>
                  <a:pt x="94" y="25"/>
                </a:lnTo>
                <a:lnTo>
                  <a:pt x="95" y="25"/>
                </a:lnTo>
                <a:lnTo>
                  <a:pt x="19" y="0"/>
                </a:lnTo>
              </a:path>
              <a:path w="386" h="157">
                <a:moveTo>
                  <a:pt x="227" y="66"/>
                </a:moveTo>
                <a:lnTo>
                  <a:pt x="210" y="115"/>
                </a:lnTo>
                <a:lnTo>
                  <a:pt x="239" y="123"/>
                </a:lnTo>
                <a:lnTo>
                  <a:pt x="323" y="145"/>
                </a:lnTo>
                <a:lnTo>
                  <a:pt x="372" y="157"/>
                </a:lnTo>
                <a:lnTo>
                  <a:pt x="386" y="107"/>
                </a:lnTo>
                <a:lnTo>
                  <a:pt x="338" y="96"/>
                </a:lnTo>
                <a:lnTo>
                  <a:pt x="254" y="74"/>
                </a:lnTo>
                <a:lnTo>
                  <a:pt x="227" y="66"/>
                </a:lnTo>
              </a:path>
              <a:path w="386" h="157">
                <a:moveTo>
                  <a:pt x="338" y="96"/>
                </a:moveTo>
                <a:lnTo>
                  <a:pt x="338" y="96"/>
                </a:lnTo>
                <a:lnTo>
                  <a:pt x="338" y="96"/>
                </a:lnTo>
              </a:path>
              <a:path w="386" h="157">
                <a:moveTo>
                  <a:pt x="254" y="74"/>
                </a:moveTo>
                <a:lnTo>
                  <a:pt x="255" y="74"/>
                </a:lnTo>
                <a:lnTo>
                  <a:pt x="254" y="74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6" name="path"/>
          <p:cNvSpPr/>
          <p:nvPr/>
        </p:nvSpPr>
        <p:spPr>
          <a:xfrm>
            <a:off x="5320029" y="3424034"/>
            <a:ext cx="32613" cy="748385"/>
          </a:xfrm>
          <a:custGeom>
            <a:avLst/>
            <a:gdLst/>
            <a:ahLst/>
            <a:cxnLst/>
            <a:rect l="0" t="0" r="0" b="0"/>
            <a:pathLst>
              <a:path w="51" h="1178">
                <a:moveTo>
                  <a:pt x="51" y="1131"/>
                </a:moveTo>
                <a:lnTo>
                  <a:pt x="0" y="1131"/>
                </a:lnTo>
                <a:lnTo>
                  <a:pt x="0" y="1178"/>
                </a:lnTo>
                <a:lnTo>
                  <a:pt x="51" y="1178"/>
                </a:lnTo>
                <a:lnTo>
                  <a:pt x="51" y="1131"/>
                </a:lnTo>
              </a:path>
              <a:path w="51" h="1178">
                <a:moveTo>
                  <a:pt x="51" y="1037"/>
                </a:moveTo>
                <a:lnTo>
                  <a:pt x="0" y="1037"/>
                </a:lnTo>
                <a:lnTo>
                  <a:pt x="0" y="1084"/>
                </a:lnTo>
                <a:lnTo>
                  <a:pt x="51" y="1084"/>
                </a:lnTo>
                <a:lnTo>
                  <a:pt x="51" y="1037"/>
                </a:lnTo>
              </a:path>
              <a:path w="51" h="1178">
                <a:moveTo>
                  <a:pt x="51" y="942"/>
                </a:moveTo>
                <a:lnTo>
                  <a:pt x="0" y="942"/>
                </a:lnTo>
                <a:lnTo>
                  <a:pt x="0" y="990"/>
                </a:lnTo>
                <a:lnTo>
                  <a:pt x="51" y="990"/>
                </a:lnTo>
                <a:lnTo>
                  <a:pt x="51" y="942"/>
                </a:lnTo>
              </a:path>
              <a:path w="51" h="1178">
                <a:moveTo>
                  <a:pt x="51" y="848"/>
                </a:moveTo>
                <a:lnTo>
                  <a:pt x="0" y="848"/>
                </a:lnTo>
                <a:lnTo>
                  <a:pt x="0" y="895"/>
                </a:lnTo>
                <a:lnTo>
                  <a:pt x="51" y="895"/>
                </a:lnTo>
                <a:lnTo>
                  <a:pt x="51" y="848"/>
                </a:lnTo>
              </a:path>
              <a:path w="51" h="1178">
                <a:moveTo>
                  <a:pt x="51" y="754"/>
                </a:moveTo>
                <a:lnTo>
                  <a:pt x="0" y="754"/>
                </a:lnTo>
                <a:lnTo>
                  <a:pt x="0" y="801"/>
                </a:lnTo>
                <a:lnTo>
                  <a:pt x="51" y="801"/>
                </a:lnTo>
                <a:lnTo>
                  <a:pt x="51" y="754"/>
                </a:lnTo>
              </a:path>
              <a:path w="51" h="1178">
                <a:moveTo>
                  <a:pt x="51" y="660"/>
                </a:moveTo>
                <a:lnTo>
                  <a:pt x="0" y="660"/>
                </a:lnTo>
                <a:lnTo>
                  <a:pt x="0" y="707"/>
                </a:lnTo>
                <a:lnTo>
                  <a:pt x="51" y="707"/>
                </a:lnTo>
                <a:lnTo>
                  <a:pt x="51" y="660"/>
                </a:lnTo>
              </a:path>
              <a:path w="51" h="1178">
                <a:moveTo>
                  <a:pt x="51" y="565"/>
                </a:moveTo>
                <a:lnTo>
                  <a:pt x="0" y="565"/>
                </a:lnTo>
                <a:lnTo>
                  <a:pt x="0" y="612"/>
                </a:lnTo>
                <a:lnTo>
                  <a:pt x="51" y="612"/>
                </a:lnTo>
                <a:lnTo>
                  <a:pt x="51" y="565"/>
                </a:lnTo>
              </a:path>
              <a:path w="51" h="1178">
                <a:moveTo>
                  <a:pt x="51" y="471"/>
                </a:moveTo>
                <a:lnTo>
                  <a:pt x="0" y="471"/>
                </a:lnTo>
                <a:lnTo>
                  <a:pt x="0" y="518"/>
                </a:lnTo>
                <a:lnTo>
                  <a:pt x="51" y="518"/>
                </a:lnTo>
                <a:lnTo>
                  <a:pt x="51" y="471"/>
                </a:lnTo>
              </a:path>
              <a:path w="51" h="1178">
                <a:moveTo>
                  <a:pt x="51" y="377"/>
                </a:moveTo>
                <a:lnTo>
                  <a:pt x="0" y="377"/>
                </a:lnTo>
                <a:lnTo>
                  <a:pt x="0" y="424"/>
                </a:lnTo>
                <a:lnTo>
                  <a:pt x="51" y="424"/>
                </a:lnTo>
                <a:lnTo>
                  <a:pt x="51" y="377"/>
                </a:lnTo>
              </a:path>
              <a:path w="51" h="1178">
                <a:moveTo>
                  <a:pt x="51" y="282"/>
                </a:moveTo>
                <a:lnTo>
                  <a:pt x="0" y="282"/>
                </a:lnTo>
                <a:lnTo>
                  <a:pt x="0" y="330"/>
                </a:lnTo>
                <a:lnTo>
                  <a:pt x="51" y="330"/>
                </a:lnTo>
                <a:lnTo>
                  <a:pt x="51" y="282"/>
                </a:lnTo>
              </a:path>
              <a:path w="51" h="1178">
                <a:moveTo>
                  <a:pt x="51" y="188"/>
                </a:moveTo>
                <a:lnTo>
                  <a:pt x="0" y="188"/>
                </a:lnTo>
                <a:lnTo>
                  <a:pt x="0" y="235"/>
                </a:lnTo>
                <a:lnTo>
                  <a:pt x="51" y="235"/>
                </a:lnTo>
                <a:lnTo>
                  <a:pt x="51" y="188"/>
                </a:lnTo>
              </a:path>
              <a:path w="51" h="1178">
                <a:moveTo>
                  <a:pt x="51" y="94"/>
                </a:moveTo>
                <a:lnTo>
                  <a:pt x="0" y="94"/>
                </a:lnTo>
                <a:lnTo>
                  <a:pt x="0" y="141"/>
                </a:lnTo>
                <a:lnTo>
                  <a:pt x="51" y="141"/>
                </a:lnTo>
                <a:lnTo>
                  <a:pt x="51" y="94"/>
                </a:lnTo>
              </a:path>
              <a:path w="51" h="1178">
                <a:moveTo>
                  <a:pt x="51" y="0"/>
                </a:moveTo>
                <a:lnTo>
                  <a:pt x="0" y="0"/>
                </a:lnTo>
                <a:lnTo>
                  <a:pt x="0" y="47"/>
                </a:lnTo>
                <a:lnTo>
                  <a:pt x="51" y="47"/>
                </a:lnTo>
                <a:lnTo>
                  <a:pt x="51" y="0"/>
                </a:lnTo>
              </a:path>
            </a:pathLst>
          </a:custGeom>
          <a:solidFill>
            <a:srgbClr val="00629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8" name="path"/>
          <p:cNvSpPr/>
          <p:nvPr/>
        </p:nvSpPr>
        <p:spPr>
          <a:xfrm>
            <a:off x="5150967" y="2674620"/>
            <a:ext cx="158953" cy="145224"/>
          </a:xfrm>
          <a:custGeom>
            <a:avLst/>
            <a:gdLst/>
            <a:ahLst/>
            <a:cxnLst/>
            <a:rect l="0" t="0" r="0" b="0"/>
            <a:pathLst>
              <a:path w="250" h="228">
                <a:moveTo>
                  <a:pt x="219" y="0"/>
                </a:moveTo>
                <a:lnTo>
                  <a:pt x="209" y="3"/>
                </a:lnTo>
                <a:lnTo>
                  <a:pt x="0" y="111"/>
                </a:lnTo>
                <a:lnTo>
                  <a:pt x="205" y="225"/>
                </a:lnTo>
                <a:lnTo>
                  <a:pt x="216" y="228"/>
                </a:lnTo>
                <a:lnTo>
                  <a:pt x="226" y="228"/>
                </a:lnTo>
                <a:lnTo>
                  <a:pt x="236" y="224"/>
                </a:lnTo>
                <a:lnTo>
                  <a:pt x="243" y="216"/>
                </a:lnTo>
                <a:lnTo>
                  <a:pt x="247" y="207"/>
                </a:lnTo>
                <a:lnTo>
                  <a:pt x="247" y="197"/>
                </a:lnTo>
                <a:lnTo>
                  <a:pt x="242" y="188"/>
                </a:lnTo>
                <a:lnTo>
                  <a:pt x="234" y="181"/>
                </a:lnTo>
                <a:lnTo>
                  <a:pt x="160" y="140"/>
                </a:lnTo>
                <a:lnTo>
                  <a:pt x="95" y="138"/>
                </a:lnTo>
                <a:lnTo>
                  <a:pt x="96" y="138"/>
                </a:lnTo>
                <a:lnTo>
                  <a:pt x="54" y="137"/>
                </a:lnTo>
                <a:lnTo>
                  <a:pt x="55" y="86"/>
                </a:lnTo>
                <a:lnTo>
                  <a:pt x="160" y="86"/>
                </a:lnTo>
                <a:lnTo>
                  <a:pt x="236" y="47"/>
                </a:lnTo>
                <a:lnTo>
                  <a:pt x="244" y="40"/>
                </a:lnTo>
                <a:lnTo>
                  <a:pt x="249" y="32"/>
                </a:lnTo>
                <a:lnTo>
                  <a:pt x="250" y="22"/>
                </a:lnTo>
                <a:lnTo>
                  <a:pt x="246" y="12"/>
                </a:lnTo>
                <a:lnTo>
                  <a:pt x="239" y="5"/>
                </a:lnTo>
                <a:lnTo>
                  <a:pt x="230" y="0"/>
                </a:lnTo>
                <a:lnTo>
                  <a:pt x="219" y="0"/>
                </a:lnTo>
              </a:path>
              <a:path w="250" h="228">
                <a:moveTo>
                  <a:pt x="155" y="89"/>
                </a:moveTo>
                <a:lnTo>
                  <a:pt x="110" y="112"/>
                </a:lnTo>
                <a:lnTo>
                  <a:pt x="160" y="140"/>
                </a:lnTo>
                <a:lnTo>
                  <a:pt x="192" y="141"/>
                </a:lnTo>
                <a:lnTo>
                  <a:pt x="191" y="141"/>
                </a:lnTo>
                <a:lnTo>
                  <a:pt x="219" y="143"/>
                </a:lnTo>
                <a:lnTo>
                  <a:pt x="223" y="92"/>
                </a:lnTo>
                <a:lnTo>
                  <a:pt x="194" y="90"/>
                </a:lnTo>
                <a:lnTo>
                  <a:pt x="155" y="89"/>
                </a:lnTo>
              </a:path>
              <a:path w="250" h="228">
                <a:moveTo>
                  <a:pt x="55" y="86"/>
                </a:moveTo>
                <a:lnTo>
                  <a:pt x="54" y="137"/>
                </a:lnTo>
                <a:lnTo>
                  <a:pt x="96" y="138"/>
                </a:lnTo>
                <a:lnTo>
                  <a:pt x="95" y="138"/>
                </a:lnTo>
                <a:lnTo>
                  <a:pt x="160" y="140"/>
                </a:lnTo>
                <a:lnTo>
                  <a:pt x="149" y="134"/>
                </a:lnTo>
                <a:lnTo>
                  <a:pt x="68" y="134"/>
                </a:lnTo>
                <a:lnTo>
                  <a:pt x="69" y="90"/>
                </a:lnTo>
                <a:lnTo>
                  <a:pt x="153" y="90"/>
                </a:lnTo>
                <a:lnTo>
                  <a:pt x="155" y="89"/>
                </a:lnTo>
                <a:lnTo>
                  <a:pt x="97" y="87"/>
                </a:lnTo>
                <a:lnTo>
                  <a:pt x="55" y="86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0" name="path"/>
          <p:cNvSpPr/>
          <p:nvPr/>
        </p:nvSpPr>
        <p:spPr>
          <a:xfrm>
            <a:off x="8689454" y="2181783"/>
            <a:ext cx="37845" cy="520877"/>
          </a:xfrm>
          <a:custGeom>
            <a:avLst/>
            <a:gdLst/>
            <a:ahLst/>
            <a:cxnLst/>
            <a:rect l="0" t="0" r="0" b="0"/>
            <a:pathLst>
              <a:path w="59" h="820">
                <a:moveTo>
                  <a:pt x="59" y="0"/>
                </a:moveTo>
                <a:lnTo>
                  <a:pt x="0" y="0"/>
                </a:lnTo>
                <a:lnTo>
                  <a:pt x="0" y="54"/>
                </a:lnTo>
                <a:lnTo>
                  <a:pt x="59" y="54"/>
                </a:lnTo>
                <a:lnTo>
                  <a:pt x="59" y="0"/>
                </a:lnTo>
              </a:path>
              <a:path w="59" h="820">
                <a:moveTo>
                  <a:pt x="59" y="109"/>
                </a:moveTo>
                <a:lnTo>
                  <a:pt x="0" y="109"/>
                </a:lnTo>
                <a:lnTo>
                  <a:pt x="0" y="164"/>
                </a:lnTo>
                <a:lnTo>
                  <a:pt x="59" y="164"/>
                </a:lnTo>
                <a:lnTo>
                  <a:pt x="59" y="109"/>
                </a:lnTo>
              </a:path>
              <a:path w="59" h="820">
                <a:moveTo>
                  <a:pt x="59" y="218"/>
                </a:moveTo>
                <a:lnTo>
                  <a:pt x="0" y="218"/>
                </a:lnTo>
                <a:lnTo>
                  <a:pt x="0" y="273"/>
                </a:lnTo>
                <a:lnTo>
                  <a:pt x="59" y="273"/>
                </a:lnTo>
                <a:lnTo>
                  <a:pt x="59" y="218"/>
                </a:lnTo>
              </a:path>
              <a:path w="59" h="820">
                <a:moveTo>
                  <a:pt x="59" y="328"/>
                </a:moveTo>
                <a:lnTo>
                  <a:pt x="0" y="328"/>
                </a:lnTo>
                <a:lnTo>
                  <a:pt x="0" y="382"/>
                </a:lnTo>
                <a:lnTo>
                  <a:pt x="59" y="382"/>
                </a:lnTo>
                <a:lnTo>
                  <a:pt x="59" y="328"/>
                </a:lnTo>
              </a:path>
              <a:path w="59" h="820">
                <a:moveTo>
                  <a:pt x="59" y="437"/>
                </a:moveTo>
                <a:lnTo>
                  <a:pt x="0" y="437"/>
                </a:lnTo>
                <a:lnTo>
                  <a:pt x="0" y="492"/>
                </a:lnTo>
                <a:lnTo>
                  <a:pt x="59" y="492"/>
                </a:lnTo>
                <a:lnTo>
                  <a:pt x="59" y="437"/>
                </a:lnTo>
              </a:path>
              <a:path w="59" h="820">
                <a:moveTo>
                  <a:pt x="59" y="546"/>
                </a:moveTo>
                <a:lnTo>
                  <a:pt x="0" y="546"/>
                </a:lnTo>
                <a:lnTo>
                  <a:pt x="0" y="601"/>
                </a:lnTo>
                <a:lnTo>
                  <a:pt x="59" y="601"/>
                </a:lnTo>
                <a:lnTo>
                  <a:pt x="59" y="546"/>
                </a:lnTo>
              </a:path>
              <a:path w="59" h="820">
                <a:moveTo>
                  <a:pt x="59" y="656"/>
                </a:moveTo>
                <a:lnTo>
                  <a:pt x="0" y="656"/>
                </a:lnTo>
                <a:lnTo>
                  <a:pt x="0" y="710"/>
                </a:lnTo>
                <a:lnTo>
                  <a:pt x="59" y="710"/>
                </a:lnTo>
                <a:lnTo>
                  <a:pt x="59" y="656"/>
                </a:lnTo>
              </a:path>
              <a:path w="59" h="820">
                <a:moveTo>
                  <a:pt x="59" y="765"/>
                </a:moveTo>
                <a:lnTo>
                  <a:pt x="0" y="765"/>
                </a:lnTo>
                <a:lnTo>
                  <a:pt x="0" y="820"/>
                </a:lnTo>
                <a:lnTo>
                  <a:pt x="59" y="820"/>
                </a:lnTo>
                <a:lnTo>
                  <a:pt x="59" y="765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2" name="path"/>
          <p:cNvSpPr/>
          <p:nvPr/>
        </p:nvSpPr>
        <p:spPr>
          <a:xfrm>
            <a:off x="4602060" y="3969943"/>
            <a:ext cx="51308" cy="278790"/>
          </a:xfrm>
          <a:custGeom>
            <a:avLst/>
            <a:gdLst/>
            <a:ahLst/>
            <a:cxnLst/>
            <a:rect l="0" t="0" r="0" b="0"/>
            <a:pathLst>
              <a:path w="80" h="439">
                <a:moveTo>
                  <a:pt x="12" y="52"/>
                </a:moveTo>
                <a:lnTo>
                  <a:pt x="12" y="52"/>
                </a:lnTo>
                <a:lnTo>
                  <a:pt x="12" y="52"/>
                </a:lnTo>
              </a:path>
              <a:path w="80" h="439">
                <a:moveTo>
                  <a:pt x="80" y="37"/>
                </a:moveTo>
                <a:lnTo>
                  <a:pt x="80" y="37"/>
                </a:lnTo>
                <a:lnTo>
                  <a:pt x="80" y="37"/>
                </a:lnTo>
              </a:path>
              <a:path w="80" h="439">
                <a:moveTo>
                  <a:pt x="13" y="0"/>
                </a:moveTo>
                <a:lnTo>
                  <a:pt x="13" y="0"/>
                </a:lnTo>
                <a:lnTo>
                  <a:pt x="13" y="0"/>
                </a:lnTo>
              </a:path>
              <a:path w="80" h="439">
                <a:moveTo>
                  <a:pt x="8" y="188"/>
                </a:moveTo>
                <a:lnTo>
                  <a:pt x="3" y="232"/>
                </a:lnTo>
                <a:lnTo>
                  <a:pt x="3" y="241"/>
                </a:lnTo>
                <a:lnTo>
                  <a:pt x="2" y="264"/>
                </a:lnTo>
                <a:lnTo>
                  <a:pt x="1" y="288"/>
                </a:lnTo>
                <a:lnTo>
                  <a:pt x="0" y="316"/>
                </a:lnTo>
                <a:lnTo>
                  <a:pt x="0" y="330"/>
                </a:lnTo>
                <a:lnTo>
                  <a:pt x="0" y="346"/>
                </a:lnTo>
                <a:lnTo>
                  <a:pt x="0" y="359"/>
                </a:lnTo>
                <a:lnTo>
                  <a:pt x="67" y="360"/>
                </a:lnTo>
                <a:lnTo>
                  <a:pt x="68" y="347"/>
                </a:lnTo>
                <a:lnTo>
                  <a:pt x="68" y="331"/>
                </a:lnTo>
                <a:lnTo>
                  <a:pt x="68" y="316"/>
                </a:lnTo>
                <a:lnTo>
                  <a:pt x="69" y="302"/>
                </a:lnTo>
                <a:lnTo>
                  <a:pt x="69" y="288"/>
                </a:lnTo>
                <a:lnTo>
                  <a:pt x="69" y="275"/>
                </a:lnTo>
                <a:lnTo>
                  <a:pt x="70" y="264"/>
                </a:lnTo>
                <a:lnTo>
                  <a:pt x="70" y="241"/>
                </a:lnTo>
                <a:lnTo>
                  <a:pt x="71" y="235"/>
                </a:lnTo>
                <a:lnTo>
                  <a:pt x="71" y="227"/>
                </a:lnTo>
                <a:lnTo>
                  <a:pt x="72" y="220"/>
                </a:lnTo>
                <a:lnTo>
                  <a:pt x="72" y="216"/>
                </a:lnTo>
                <a:lnTo>
                  <a:pt x="69" y="216"/>
                </a:lnTo>
                <a:lnTo>
                  <a:pt x="73" y="207"/>
                </a:lnTo>
                <a:lnTo>
                  <a:pt x="73" y="206"/>
                </a:lnTo>
                <a:lnTo>
                  <a:pt x="73" y="206"/>
                </a:lnTo>
                <a:lnTo>
                  <a:pt x="74" y="203"/>
                </a:lnTo>
                <a:lnTo>
                  <a:pt x="75" y="197"/>
                </a:lnTo>
                <a:lnTo>
                  <a:pt x="75" y="193"/>
                </a:lnTo>
                <a:lnTo>
                  <a:pt x="7" y="193"/>
                </a:lnTo>
                <a:lnTo>
                  <a:pt x="7" y="192"/>
                </a:lnTo>
                <a:lnTo>
                  <a:pt x="7" y="192"/>
                </a:lnTo>
                <a:lnTo>
                  <a:pt x="8" y="189"/>
                </a:lnTo>
                <a:lnTo>
                  <a:pt x="8" y="188"/>
                </a:lnTo>
              </a:path>
              <a:path w="80" h="439">
                <a:moveTo>
                  <a:pt x="68" y="331"/>
                </a:moveTo>
                <a:lnTo>
                  <a:pt x="68" y="331"/>
                </a:lnTo>
                <a:lnTo>
                  <a:pt x="68" y="331"/>
                </a:lnTo>
              </a:path>
              <a:path w="80" h="439">
                <a:moveTo>
                  <a:pt x="69" y="275"/>
                </a:moveTo>
                <a:lnTo>
                  <a:pt x="69" y="276"/>
                </a:lnTo>
                <a:lnTo>
                  <a:pt x="69" y="275"/>
                </a:lnTo>
              </a:path>
              <a:path w="80" h="439">
                <a:moveTo>
                  <a:pt x="4" y="217"/>
                </a:moveTo>
                <a:lnTo>
                  <a:pt x="4" y="218"/>
                </a:lnTo>
                <a:lnTo>
                  <a:pt x="4" y="217"/>
                </a:lnTo>
              </a:path>
              <a:path w="80" h="439">
                <a:moveTo>
                  <a:pt x="73" y="207"/>
                </a:moveTo>
                <a:lnTo>
                  <a:pt x="69" y="216"/>
                </a:lnTo>
                <a:lnTo>
                  <a:pt x="69" y="216"/>
                </a:lnTo>
                <a:lnTo>
                  <a:pt x="72" y="211"/>
                </a:lnTo>
                <a:lnTo>
                  <a:pt x="72" y="211"/>
                </a:lnTo>
                <a:lnTo>
                  <a:pt x="72" y="209"/>
                </a:lnTo>
                <a:lnTo>
                  <a:pt x="72" y="208"/>
                </a:lnTo>
                <a:lnTo>
                  <a:pt x="73" y="207"/>
                </a:lnTo>
              </a:path>
              <a:path w="80" h="439">
                <a:moveTo>
                  <a:pt x="72" y="211"/>
                </a:moveTo>
                <a:lnTo>
                  <a:pt x="69" y="216"/>
                </a:lnTo>
                <a:lnTo>
                  <a:pt x="69" y="216"/>
                </a:lnTo>
                <a:lnTo>
                  <a:pt x="72" y="216"/>
                </a:lnTo>
                <a:lnTo>
                  <a:pt x="72" y="211"/>
                </a:lnTo>
              </a:path>
              <a:path w="80" h="439">
                <a:moveTo>
                  <a:pt x="72" y="214"/>
                </a:moveTo>
                <a:lnTo>
                  <a:pt x="72" y="215"/>
                </a:lnTo>
                <a:lnTo>
                  <a:pt x="72" y="214"/>
                </a:lnTo>
              </a:path>
              <a:path w="80" h="439">
                <a:moveTo>
                  <a:pt x="72" y="211"/>
                </a:moveTo>
                <a:lnTo>
                  <a:pt x="72" y="211"/>
                </a:lnTo>
                <a:lnTo>
                  <a:pt x="72" y="211"/>
                </a:lnTo>
              </a:path>
              <a:path w="80" h="439">
                <a:moveTo>
                  <a:pt x="72" y="208"/>
                </a:moveTo>
                <a:lnTo>
                  <a:pt x="72" y="209"/>
                </a:lnTo>
                <a:lnTo>
                  <a:pt x="72" y="208"/>
                </a:lnTo>
              </a:path>
              <a:path w="80" h="439">
                <a:moveTo>
                  <a:pt x="72" y="208"/>
                </a:moveTo>
                <a:lnTo>
                  <a:pt x="72" y="208"/>
                </a:lnTo>
                <a:lnTo>
                  <a:pt x="72" y="208"/>
                </a:lnTo>
              </a:path>
              <a:path w="80" h="439">
                <a:moveTo>
                  <a:pt x="76" y="183"/>
                </a:moveTo>
                <a:lnTo>
                  <a:pt x="11" y="183"/>
                </a:lnTo>
                <a:lnTo>
                  <a:pt x="7" y="192"/>
                </a:lnTo>
                <a:lnTo>
                  <a:pt x="7" y="193"/>
                </a:lnTo>
                <a:lnTo>
                  <a:pt x="75" y="193"/>
                </a:lnTo>
                <a:lnTo>
                  <a:pt x="75" y="188"/>
                </a:lnTo>
                <a:lnTo>
                  <a:pt x="76" y="187"/>
                </a:lnTo>
                <a:lnTo>
                  <a:pt x="76" y="183"/>
                </a:lnTo>
              </a:path>
              <a:path w="80" h="439">
                <a:moveTo>
                  <a:pt x="7" y="192"/>
                </a:moveTo>
                <a:lnTo>
                  <a:pt x="7" y="192"/>
                </a:lnTo>
                <a:lnTo>
                  <a:pt x="7" y="192"/>
                </a:lnTo>
              </a:path>
              <a:path w="80" h="439">
                <a:moveTo>
                  <a:pt x="7" y="191"/>
                </a:moveTo>
                <a:lnTo>
                  <a:pt x="7" y="192"/>
                </a:lnTo>
                <a:lnTo>
                  <a:pt x="7" y="191"/>
                </a:lnTo>
              </a:path>
              <a:path w="80" h="439">
                <a:moveTo>
                  <a:pt x="8" y="189"/>
                </a:moveTo>
                <a:lnTo>
                  <a:pt x="8" y="189"/>
                </a:lnTo>
                <a:lnTo>
                  <a:pt x="8" y="189"/>
                </a:lnTo>
              </a:path>
              <a:path w="80" h="439">
                <a:moveTo>
                  <a:pt x="9" y="172"/>
                </a:moveTo>
                <a:lnTo>
                  <a:pt x="8" y="178"/>
                </a:lnTo>
                <a:lnTo>
                  <a:pt x="8" y="184"/>
                </a:lnTo>
                <a:lnTo>
                  <a:pt x="8" y="188"/>
                </a:lnTo>
                <a:lnTo>
                  <a:pt x="8" y="188"/>
                </a:lnTo>
                <a:lnTo>
                  <a:pt x="8" y="188"/>
                </a:lnTo>
                <a:lnTo>
                  <a:pt x="11" y="184"/>
                </a:lnTo>
                <a:lnTo>
                  <a:pt x="11" y="183"/>
                </a:lnTo>
                <a:lnTo>
                  <a:pt x="76" y="183"/>
                </a:lnTo>
                <a:lnTo>
                  <a:pt x="76" y="175"/>
                </a:lnTo>
                <a:lnTo>
                  <a:pt x="9" y="172"/>
                </a:lnTo>
              </a:path>
              <a:path w="80" h="439">
                <a:moveTo>
                  <a:pt x="76" y="187"/>
                </a:moveTo>
                <a:lnTo>
                  <a:pt x="76" y="188"/>
                </a:lnTo>
                <a:lnTo>
                  <a:pt x="76" y="187"/>
                </a:lnTo>
              </a:path>
              <a:path w="80" h="439">
                <a:moveTo>
                  <a:pt x="8" y="178"/>
                </a:moveTo>
                <a:lnTo>
                  <a:pt x="8" y="178"/>
                </a:lnTo>
                <a:lnTo>
                  <a:pt x="8" y="178"/>
                </a:lnTo>
              </a:path>
              <a:path w="80" h="439">
                <a:moveTo>
                  <a:pt x="66" y="438"/>
                </a:moveTo>
                <a:lnTo>
                  <a:pt x="66" y="439"/>
                </a:lnTo>
                <a:lnTo>
                  <a:pt x="66" y="438"/>
                </a:lnTo>
              </a:path>
            </a:pathLst>
          </a:custGeom>
          <a:solidFill>
            <a:srgbClr val="2D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4" name="path"/>
          <p:cNvSpPr/>
          <p:nvPr/>
        </p:nvSpPr>
        <p:spPr>
          <a:xfrm>
            <a:off x="4596079" y="4949355"/>
            <a:ext cx="67741" cy="63245"/>
          </a:xfrm>
          <a:custGeom>
            <a:avLst/>
            <a:gdLst/>
            <a:ahLst/>
            <a:cxnLst/>
            <a:rect l="0" t="0" r="0" b="0"/>
            <a:pathLst>
              <a:path w="106" h="99">
                <a:moveTo>
                  <a:pt x="33" y="53"/>
                </a:moveTo>
                <a:lnTo>
                  <a:pt x="4" y="99"/>
                </a:lnTo>
                <a:lnTo>
                  <a:pt x="63" y="99"/>
                </a:lnTo>
                <a:lnTo>
                  <a:pt x="33" y="53"/>
                </a:lnTo>
              </a:path>
              <a:path w="106" h="99">
                <a:moveTo>
                  <a:pt x="67" y="0"/>
                </a:moveTo>
                <a:lnTo>
                  <a:pt x="33" y="53"/>
                </a:lnTo>
                <a:lnTo>
                  <a:pt x="63" y="99"/>
                </a:lnTo>
                <a:lnTo>
                  <a:pt x="82" y="99"/>
                </a:lnTo>
                <a:lnTo>
                  <a:pt x="106" y="62"/>
                </a:lnTo>
                <a:lnTo>
                  <a:pt x="67" y="62"/>
                </a:lnTo>
                <a:lnTo>
                  <a:pt x="67" y="0"/>
                </a:lnTo>
              </a:path>
              <a:path w="106" h="99">
                <a:moveTo>
                  <a:pt x="0" y="0"/>
                </a:moveTo>
                <a:lnTo>
                  <a:pt x="0" y="62"/>
                </a:lnTo>
                <a:lnTo>
                  <a:pt x="28" y="62"/>
                </a:lnTo>
                <a:lnTo>
                  <a:pt x="33" y="53"/>
                </a:lnTo>
                <a:lnTo>
                  <a:pt x="0" y="0"/>
                </a:lnTo>
              </a:path>
            </a:pathLst>
          </a:custGeom>
          <a:solidFill>
            <a:srgbClr val="2D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6" name="path"/>
          <p:cNvSpPr/>
          <p:nvPr/>
        </p:nvSpPr>
        <p:spPr>
          <a:xfrm>
            <a:off x="4596104" y="4870399"/>
            <a:ext cx="118199" cy="118554"/>
          </a:xfrm>
          <a:custGeom>
            <a:avLst/>
            <a:gdLst/>
            <a:ahLst/>
            <a:cxnLst/>
            <a:rect l="0" t="0" r="0" b="0"/>
            <a:pathLst>
              <a:path w="186" h="186">
                <a:moveTo>
                  <a:pt x="156" y="22"/>
                </a:moveTo>
                <a:lnTo>
                  <a:pt x="67" y="124"/>
                </a:lnTo>
                <a:lnTo>
                  <a:pt x="67" y="186"/>
                </a:lnTo>
                <a:lnTo>
                  <a:pt x="106" y="186"/>
                </a:lnTo>
                <a:lnTo>
                  <a:pt x="181" y="68"/>
                </a:lnTo>
                <a:lnTo>
                  <a:pt x="186" y="57"/>
                </a:lnTo>
                <a:lnTo>
                  <a:pt x="185" y="45"/>
                </a:lnTo>
                <a:lnTo>
                  <a:pt x="179" y="34"/>
                </a:lnTo>
                <a:lnTo>
                  <a:pt x="169" y="26"/>
                </a:lnTo>
                <a:lnTo>
                  <a:pt x="156" y="22"/>
                </a:lnTo>
              </a:path>
              <a:path w="186" h="186">
                <a:moveTo>
                  <a:pt x="0" y="0"/>
                </a:moveTo>
                <a:lnTo>
                  <a:pt x="0" y="124"/>
                </a:lnTo>
                <a:lnTo>
                  <a:pt x="33" y="177"/>
                </a:lnTo>
                <a:lnTo>
                  <a:pt x="67" y="124"/>
                </a:lnTo>
                <a:lnTo>
                  <a:pt x="67" y="0"/>
                </a:lnTo>
                <a:lnTo>
                  <a:pt x="0" y="0"/>
                </a:lnTo>
              </a:path>
            </a:pathLst>
          </a:custGeom>
          <a:solidFill>
            <a:srgbClr val="2D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8" name="path"/>
          <p:cNvSpPr/>
          <p:nvPr/>
        </p:nvSpPr>
        <p:spPr>
          <a:xfrm>
            <a:off x="10557623" y="1510613"/>
            <a:ext cx="166091" cy="63144"/>
          </a:xfrm>
          <a:custGeom>
            <a:avLst/>
            <a:gdLst/>
            <a:ahLst/>
            <a:cxnLst/>
            <a:rect l="0" t="0" r="0" b="0"/>
            <a:pathLst>
              <a:path w="261" h="99">
                <a:moveTo>
                  <a:pt x="24" y="0"/>
                </a:moveTo>
                <a:lnTo>
                  <a:pt x="15" y="2"/>
                </a:lnTo>
                <a:lnTo>
                  <a:pt x="7" y="7"/>
                </a:lnTo>
                <a:lnTo>
                  <a:pt x="1" y="15"/>
                </a:lnTo>
                <a:lnTo>
                  <a:pt x="0" y="24"/>
                </a:lnTo>
                <a:lnTo>
                  <a:pt x="2" y="33"/>
                </a:lnTo>
                <a:lnTo>
                  <a:pt x="7" y="40"/>
                </a:lnTo>
                <a:lnTo>
                  <a:pt x="16" y="45"/>
                </a:lnTo>
                <a:lnTo>
                  <a:pt x="167" y="99"/>
                </a:lnTo>
                <a:lnTo>
                  <a:pt x="167" y="82"/>
                </a:lnTo>
                <a:lnTo>
                  <a:pt x="261" y="82"/>
                </a:lnTo>
                <a:lnTo>
                  <a:pt x="34" y="1"/>
                </a:lnTo>
                <a:lnTo>
                  <a:pt x="24" y="0"/>
                </a:lnTo>
              </a:path>
            </a:pathLst>
          </a:custGeom>
          <a:solidFill>
            <a:srgbClr val="00629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0" name="path"/>
          <p:cNvSpPr/>
          <p:nvPr/>
        </p:nvSpPr>
        <p:spPr>
          <a:xfrm>
            <a:off x="7611249" y="3692664"/>
            <a:ext cx="131013" cy="68655"/>
          </a:xfrm>
          <a:custGeom>
            <a:avLst/>
            <a:gdLst/>
            <a:ahLst/>
            <a:cxnLst/>
            <a:rect l="0" t="0" r="0" b="0"/>
            <a:pathLst>
              <a:path w="206" h="108">
                <a:moveTo>
                  <a:pt x="31" y="0"/>
                </a:moveTo>
                <a:lnTo>
                  <a:pt x="20" y="0"/>
                </a:lnTo>
                <a:lnTo>
                  <a:pt x="11" y="4"/>
                </a:lnTo>
                <a:lnTo>
                  <a:pt x="3" y="12"/>
                </a:lnTo>
                <a:lnTo>
                  <a:pt x="0" y="21"/>
                </a:lnTo>
                <a:lnTo>
                  <a:pt x="0" y="31"/>
                </a:lnTo>
                <a:lnTo>
                  <a:pt x="5" y="40"/>
                </a:lnTo>
                <a:lnTo>
                  <a:pt x="13" y="47"/>
                </a:lnTo>
                <a:lnTo>
                  <a:pt x="87" y="88"/>
                </a:lnTo>
                <a:lnTo>
                  <a:pt x="152" y="90"/>
                </a:lnTo>
                <a:lnTo>
                  <a:pt x="152" y="90"/>
                </a:lnTo>
                <a:lnTo>
                  <a:pt x="152" y="108"/>
                </a:lnTo>
                <a:lnTo>
                  <a:pt x="178" y="94"/>
                </a:lnTo>
                <a:lnTo>
                  <a:pt x="206" y="94"/>
                </a:lnTo>
                <a:lnTo>
                  <a:pt x="41" y="3"/>
                </a:lnTo>
                <a:lnTo>
                  <a:pt x="31" y="0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2" name="rect"/>
          <p:cNvSpPr/>
          <p:nvPr/>
        </p:nvSpPr>
        <p:spPr>
          <a:xfrm>
            <a:off x="10929594" y="3362947"/>
            <a:ext cx="35331" cy="49441"/>
          </a:xfrm>
          <a:prstGeom prst="rect">
            <a:avLst/>
          </a:prstGeom>
          <a:solidFill>
            <a:srgbClr val="00A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4" name="path"/>
          <p:cNvSpPr/>
          <p:nvPr/>
        </p:nvSpPr>
        <p:spPr>
          <a:xfrm>
            <a:off x="10918393" y="3323730"/>
            <a:ext cx="161670" cy="44360"/>
          </a:xfrm>
          <a:custGeom>
            <a:avLst/>
            <a:gdLst/>
            <a:ahLst/>
            <a:cxnLst/>
            <a:rect l="0" t="0" r="0" b="0"/>
            <a:pathLst>
              <a:path w="254" h="69">
                <a:moveTo>
                  <a:pt x="0" y="0"/>
                </a:moveTo>
                <a:lnTo>
                  <a:pt x="17" y="69"/>
                </a:lnTo>
                <a:lnTo>
                  <a:pt x="55" y="61"/>
                </a:lnTo>
                <a:lnTo>
                  <a:pt x="247" y="61"/>
                </a:lnTo>
                <a:lnTo>
                  <a:pt x="254" y="56"/>
                </a:lnTo>
                <a:lnTo>
                  <a:pt x="0" y="0"/>
                </a:lnTo>
              </a:path>
            </a:pathLst>
          </a:custGeom>
          <a:solidFill>
            <a:srgbClr val="00A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6" name="path"/>
          <p:cNvSpPr/>
          <p:nvPr/>
        </p:nvSpPr>
        <p:spPr>
          <a:xfrm>
            <a:off x="9460954" y="5078463"/>
            <a:ext cx="149161" cy="47815"/>
          </a:xfrm>
          <a:custGeom>
            <a:avLst/>
            <a:gdLst/>
            <a:ahLst/>
            <a:cxnLst/>
            <a:rect l="0" t="0" r="0" b="0"/>
            <a:pathLst>
              <a:path w="234" h="75">
                <a:moveTo>
                  <a:pt x="21" y="0"/>
                </a:moveTo>
                <a:lnTo>
                  <a:pt x="11" y="3"/>
                </a:lnTo>
                <a:lnTo>
                  <a:pt x="4" y="9"/>
                </a:lnTo>
                <a:lnTo>
                  <a:pt x="0" y="17"/>
                </a:lnTo>
                <a:lnTo>
                  <a:pt x="0" y="27"/>
                </a:lnTo>
                <a:lnTo>
                  <a:pt x="3" y="35"/>
                </a:lnTo>
                <a:lnTo>
                  <a:pt x="10" y="42"/>
                </a:lnTo>
                <a:lnTo>
                  <a:pt x="19" y="46"/>
                </a:lnTo>
                <a:lnTo>
                  <a:pt x="149" y="75"/>
                </a:lnTo>
                <a:lnTo>
                  <a:pt x="179" y="45"/>
                </a:lnTo>
                <a:lnTo>
                  <a:pt x="234" y="45"/>
                </a:lnTo>
                <a:lnTo>
                  <a:pt x="31" y="0"/>
                </a:lnTo>
                <a:lnTo>
                  <a:pt x="21" y="0"/>
                </a:lnTo>
              </a:path>
            </a:pathLst>
          </a:custGeom>
          <a:solidFill>
            <a:srgbClr val="663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8" name="rect"/>
          <p:cNvSpPr/>
          <p:nvPr/>
        </p:nvSpPr>
        <p:spPr>
          <a:xfrm>
            <a:off x="4599660" y="4237863"/>
            <a:ext cx="44691" cy="119049"/>
          </a:xfrm>
          <a:prstGeom prst="rect">
            <a:avLst/>
          </a:prstGeom>
          <a:solidFill>
            <a:srgbClr val="2D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0" name="path"/>
          <p:cNvSpPr/>
          <p:nvPr/>
        </p:nvSpPr>
        <p:spPr>
          <a:xfrm>
            <a:off x="11062665" y="3298583"/>
            <a:ext cx="37833" cy="104177"/>
          </a:xfrm>
          <a:custGeom>
            <a:avLst/>
            <a:gdLst/>
            <a:ahLst/>
            <a:cxnLst/>
            <a:rect l="0" t="0" r="0" b="0"/>
            <a:pathLst>
              <a:path w="59" h="164">
                <a:moveTo>
                  <a:pt x="59" y="0"/>
                </a:moveTo>
                <a:lnTo>
                  <a:pt x="0" y="0"/>
                </a:lnTo>
                <a:lnTo>
                  <a:pt x="0" y="54"/>
                </a:lnTo>
                <a:lnTo>
                  <a:pt x="59" y="54"/>
                </a:lnTo>
                <a:lnTo>
                  <a:pt x="59" y="0"/>
                </a:lnTo>
              </a:path>
              <a:path w="59" h="164">
                <a:moveTo>
                  <a:pt x="59" y="109"/>
                </a:moveTo>
                <a:lnTo>
                  <a:pt x="0" y="109"/>
                </a:lnTo>
                <a:lnTo>
                  <a:pt x="0" y="164"/>
                </a:lnTo>
                <a:lnTo>
                  <a:pt x="59" y="164"/>
                </a:lnTo>
                <a:lnTo>
                  <a:pt x="59" y="109"/>
                </a:lnTo>
              </a:path>
            </a:pathLst>
          </a:cu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2" name="path"/>
          <p:cNvSpPr/>
          <p:nvPr/>
        </p:nvSpPr>
        <p:spPr>
          <a:xfrm>
            <a:off x="5186184" y="2729788"/>
            <a:ext cx="66649" cy="30239"/>
          </a:xfrm>
          <a:custGeom>
            <a:avLst/>
            <a:gdLst/>
            <a:ahLst/>
            <a:cxnLst/>
            <a:rect l="0" t="0" r="0" b="0"/>
            <a:pathLst>
              <a:path w="104" h="47">
                <a:moveTo>
                  <a:pt x="13" y="3"/>
                </a:moveTo>
                <a:lnTo>
                  <a:pt x="13" y="47"/>
                </a:lnTo>
                <a:lnTo>
                  <a:pt x="54" y="26"/>
                </a:lnTo>
                <a:lnTo>
                  <a:pt x="13" y="3"/>
                </a:lnTo>
              </a:path>
              <a:path w="104" h="47">
                <a:moveTo>
                  <a:pt x="54" y="26"/>
                </a:moveTo>
                <a:lnTo>
                  <a:pt x="13" y="47"/>
                </a:lnTo>
                <a:lnTo>
                  <a:pt x="93" y="47"/>
                </a:lnTo>
                <a:lnTo>
                  <a:pt x="54" y="26"/>
                </a:lnTo>
              </a:path>
              <a:path w="104" h="47">
                <a:moveTo>
                  <a:pt x="98" y="3"/>
                </a:moveTo>
                <a:lnTo>
                  <a:pt x="13" y="3"/>
                </a:lnTo>
                <a:lnTo>
                  <a:pt x="54" y="26"/>
                </a:lnTo>
                <a:lnTo>
                  <a:pt x="98" y="3"/>
                </a:lnTo>
              </a:path>
              <a:path w="104" h="47">
                <a:moveTo>
                  <a:pt x="104" y="0"/>
                </a:moveTo>
                <a:lnTo>
                  <a:pt x="0" y="0"/>
                </a:lnTo>
                <a:lnTo>
                  <a:pt x="41" y="0"/>
                </a:lnTo>
                <a:lnTo>
                  <a:pt x="99" y="2"/>
                </a:lnTo>
                <a:lnTo>
                  <a:pt x="104" y="0"/>
                </a:lnTo>
              </a:path>
            </a:pathLst>
          </a:custGeom>
          <a:solidFill>
            <a:srgbClr val="1F4E7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4" name="path"/>
          <p:cNvSpPr/>
          <p:nvPr/>
        </p:nvSpPr>
        <p:spPr>
          <a:xfrm>
            <a:off x="6845871" y="5290299"/>
            <a:ext cx="34442" cy="56172"/>
          </a:xfrm>
          <a:custGeom>
            <a:avLst/>
            <a:gdLst/>
            <a:ahLst/>
            <a:cxnLst/>
            <a:rect l="0" t="0" r="0" b="0"/>
            <a:pathLst>
              <a:path w="54" h="88">
                <a:moveTo>
                  <a:pt x="53" y="11"/>
                </a:moveTo>
                <a:lnTo>
                  <a:pt x="6" y="11"/>
                </a:lnTo>
                <a:lnTo>
                  <a:pt x="50" y="13"/>
                </a:lnTo>
                <a:lnTo>
                  <a:pt x="27" y="47"/>
                </a:lnTo>
                <a:lnTo>
                  <a:pt x="51" y="88"/>
                </a:lnTo>
                <a:lnTo>
                  <a:pt x="53" y="11"/>
                </a:lnTo>
              </a:path>
              <a:path w="54" h="88">
                <a:moveTo>
                  <a:pt x="3" y="0"/>
                </a:moveTo>
                <a:lnTo>
                  <a:pt x="0" y="87"/>
                </a:lnTo>
                <a:lnTo>
                  <a:pt x="27" y="47"/>
                </a:lnTo>
                <a:lnTo>
                  <a:pt x="6" y="11"/>
                </a:lnTo>
                <a:lnTo>
                  <a:pt x="53" y="11"/>
                </a:lnTo>
                <a:lnTo>
                  <a:pt x="54" y="1"/>
                </a:lnTo>
                <a:lnTo>
                  <a:pt x="3" y="0"/>
                </a:lnTo>
              </a:path>
              <a:path w="54" h="88">
                <a:moveTo>
                  <a:pt x="6" y="11"/>
                </a:moveTo>
                <a:lnTo>
                  <a:pt x="27" y="47"/>
                </a:lnTo>
                <a:lnTo>
                  <a:pt x="50" y="13"/>
                </a:lnTo>
                <a:lnTo>
                  <a:pt x="6" y="11"/>
                </a:lnTo>
              </a:path>
            </a:pathLst>
          </a:custGeom>
          <a:solidFill>
            <a:srgbClr val="6633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6" name="rect"/>
          <p:cNvSpPr/>
          <p:nvPr/>
        </p:nvSpPr>
        <p:spPr>
          <a:xfrm>
            <a:off x="11237708" y="3363239"/>
            <a:ext cx="37834" cy="34721"/>
          </a:xfrm>
          <a:prstGeom prst="rect">
            <a:avLst/>
          </a:prstGeom>
          <a:solidFill>
            <a:srgbClr val="5382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3ac0c3a640a34b4119bbbca81c322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21600000">
            <a:off x="4288535" y="1937004"/>
            <a:ext cx="1531620" cy="1345691"/>
            <a:chOff x="0" y="0"/>
            <a:chExt cx="1531620" cy="1345691"/>
          </a:xfrm>
        </p:grpSpPr>
        <p:sp>
          <p:nvSpPr>
            <p:cNvPr id="468" name="path"/>
            <p:cNvSpPr/>
            <p:nvPr/>
          </p:nvSpPr>
          <p:spPr>
            <a:xfrm>
              <a:off x="0" y="0"/>
              <a:ext cx="1531620" cy="1345691"/>
            </a:xfrm>
            <a:custGeom>
              <a:avLst/>
              <a:gdLst/>
              <a:ahLst/>
              <a:cxnLst/>
              <a:rect l="0" t="0" r="0" b="0"/>
              <a:pathLst>
                <a:path w="2412" h="2119">
                  <a:moveTo>
                    <a:pt x="1976" y="0"/>
                  </a:moveTo>
                  <a:lnTo>
                    <a:pt x="142" y="0"/>
                  </a:lnTo>
                  <a:lnTo>
                    <a:pt x="86" y="11"/>
                  </a:lnTo>
                  <a:lnTo>
                    <a:pt x="41" y="41"/>
                  </a:lnTo>
                  <a:lnTo>
                    <a:pt x="11" y="86"/>
                  </a:lnTo>
                  <a:lnTo>
                    <a:pt x="0" y="142"/>
                  </a:lnTo>
                  <a:lnTo>
                    <a:pt x="0" y="1976"/>
                  </a:lnTo>
                  <a:lnTo>
                    <a:pt x="11" y="2032"/>
                  </a:lnTo>
                  <a:lnTo>
                    <a:pt x="41" y="2077"/>
                  </a:lnTo>
                  <a:lnTo>
                    <a:pt x="86" y="2107"/>
                  </a:lnTo>
                  <a:lnTo>
                    <a:pt x="142" y="2119"/>
                  </a:lnTo>
                  <a:lnTo>
                    <a:pt x="1976" y="2119"/>
                  </a:lnTo>
                  <a:lnTo>
                    <a:pt x="2031" y="2107"/>
                  </a:lnTo>
                  <a:lnTo>
                    <a:pt x="2076" y="2077"/>
                  </a:lnTo>
                  <a:lnTo>
                    <a:pt x="2107" y="2032"/>
                  </a:lnTo>
                  <a:lnTo>
                    <a:pt x="2118" y="1976"/>
                  </a:lnTo>
                  <a:lnTo>
                    <a:pt x="2118" y="1229"/>
                  </a:lnTo>
                  <a:lnTo>
                    <a:pt x="2412" y="1059"/>
                  </a:lnTo>
                  <a:lnTo>
                    <a:pt x="2118" y="889"/>
                  </a:lnTo>
                  <a:lnTo>
                    <a:pt x="2118" y="142"/>
                  </a:lnTo>
                  <a:lnTo>
                    <a:pt x="2107" y="86"/>
                  </a:lnTo>
                  <a:lnTo>
                    <a:pt x="2076" y="41"/>
                  </a:lnTo>
                  <a:lnTo>
                    <a:pt x="2031" y="11"/>
                  </a:lnTo>
                  <a:lnTo>
                    <a:pt x="1976" y="0"/>
                  </a:lnTo>
                </a:path>
              </a:pathLst>
            </a:custGeom>
            <a:solidFill>
              <a:srgbClr val="00629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0" name="path"/>
            <p:cNvSpPr/>
            <p:nvPr/>
          </p:nvSpPr>
          <p:spPr>
            <a:xfrm>
              <a:off x="423672" y="411479"/>
              <a:ext cx="531875" cy="432816"/>
            </a:xfrm>
            <a:custGeom>
              <a:avLst/>
              <a:gdLst/>
              <a:ahLst/>
              <a:cxnLst/>
              <a:rect l="0" t="0" r="0" b="0"/>
              <a:pathLst>
                <a:path w="837" h="681">
                  <a:moveTo>
                    <a:pt x="272" y="349"/>
                  </a:moveTo>
                  <a:lnTo>
                    <a:pt x="212" y="398"/>
                  </a:lnTo>
                  <a:lnTo>
                    <a:pt x="212" y="681"/>
                  </a:lnTo>
                  <a:lnTo>
                    <a:pt x="338" y="681"/>
                  </a:lnTo>
                  <a:lnTo>
                    <a:pt x="338" y="398"/>
                  </a:lnTo>
                  <a:lnTo>
                    <a:pt x="272" y="349"/>
                  </a:lnTo>
                </a:path>
                <a:path w="837" h="681">
                  <a:moveTo>
                    <a:pt x="127" y="468"/>
                  </a:moveTo>
                  <a:lnTo>
                    <a:pt x="0" y="570"/>
                  </a:lnTo>
                  <a:lnTo>
                    <a:pt x="0" y="681"/>
                  </a:lnTo>
                  <a:lnTo>
                    <a:pt x="127" y="681"/>
                  </a:lnTo>
                  <a:lnTo>
                    <a:pt x="127" y="468"/>
                  </a:lnTo>
                </a:path>
                <a:path w="837" h="681">
                  <a:moveTo>
                    <a:pt x="758" y="228"/>
                  </a:moveTo>
                  <a:lnTo>
                    <a:pt x="630" y="334"/>
                  </a:lnTo>
                  <a:lnTo>
                    <a:pt x="630" y="681"/>
                  </a:lnTo>
                  <a:lnTo>
                    <a:pt x="758" y="681"/>
                  </a:lnTo>
                  <a:lnTo>
                    <a:pt x="758" y="228"/>
                  </a:lnTo>
                </a:path>
                <a:path w="837" h="681">
                  <a:moveTo>
                    <a:pt x="419" y="475"/>
                  </a:moveTo>
                  <a:lnTo>
                    <a:pt x="419" y="681"/>
                  </a:lnTo>
                  <a:lnTo>
                    <a:pt x="545" y="681"/>
                  </a:lnTo>
                  <a:lnTo>
                    <a:pt x="545" y="494"/>
                  </a:lnTo>
                  <a:lnTo>
                    <a:pt x="445" y="494"/>
                  </a:lnTo>
                  <a:lnTo>
                    <a:pt x="419" y="475"/>
                  </a:lnTo>
                </a:path>
                <a:path w="837" h="681">
                  <a:moveTo>
                    <a:pt x="545" y="409"/>
                  </a:moveTo>
                  <a:lnTo>
                    <a:pt x="445" y="494"/>
                  </a:lnTo>
                  <a:lnTo>
                    <a:pt x="545" y="494"/>
                  </a:lnTo>
                  <a:lnTo>
                    <a:pt x="545" y="409"/>
                  </a:lnTo>
                </a:path>
                <a:path w="837" h="681">
                  <a:moveTo>
                    <a:pt x="272" y="172"/>
                  </a:moveTo>
                  <a:lnTo>
                    <a:pt x="0" y="398"/>
                  </a:lnTo>
                  <a:lnTo>
                    <a:pt x="0" y="494"/>
                  </a:lnTo>
                  <a:lnTo>
                    <a:pt x="272" y="268"/>
                  </a:lnTo>
                  <a:lnTo>
                    <a:pt x="387" y="268"/>
                  </a:lnTo>
                  <a:lnTo>
                    <a:pt x="272" y="172"/>
                  </a:lnTo>
                </a:path>
                <a:path w="837" h="681">
                  <a:moveTo>
                    <a:pt x="387" y="268"/>
                  </a:moveTo>
                  <a:lnTo>
                    <a:pt x="272" y="268"/>
                  </a:lnTo>
                  <a:lnTo>
                    <a:pt x="445" y="413"/>
                  </a:lnTo>
                  <a:lnTo>
                    <a:pt x="557" y="317"/>
                  </a:lnTo>
                  <a:lnTo>
                    <a:pt x="445" y="317"/>
                  </a:lnTo>
                  <a:lnTo>
                    <a:pt x="387" y="268"/>
                  </a:lnTo>
                </a:path>
                <a:path w="837" h="681">
                  <a:moveTo>
                    <a:pt x="837" y="0"/>
                  </a:moveTo>
                  <a:lnTo>
                    <a:pt x="600" y="0"/>
                  </a:lnTo>
                  <a:lnTo>
                    <a:pt x="703" y="102"/>
                  </a:lnTo>
                  <a:lnTo>
                    <a:pt x="445" y="317"/>
                  </a:lnTo>
                  <a:lnTo>
                    <a:pt x="557" y="317"/>
                  </a:lnTo>
                  <a:lnTo>
                    <a:pt x="752" y="151"/>
                  </a:lnTo>
                  <a:lnTo>
                    <a:pt x="837" y="151"/>
                  </a:lnTo>
                  <a:lnTo>
                    <a:pt x="837" y="0"/>
                  </a:lnTo>
                </a:path>
                <a:path w="837" h="681">
                  <a:moveTo>
                    <a:pt x="837" y="151"/>
                  </a:moveTo>
                  <a:lnTo>
                    <a:pt x="752" y="151"/>
                  </a:lnTo>
                  <a:lnTo>
                    <a:pt x="837" y="238"/>
                  </a:lnTo>
                  <a:lnTo>
                    <a:pt x="837" y="15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72" name="textbox 472"/>
          <p:cNvSpPr/>
          <p:nvPr/>
        </p:nvSpPr>
        <p:spPr>
          <a:xfrm>
            <a:off x="5769686" y="2189259"/>
            <a:ext cx="2281554" cy="1047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374015" algn="l" rtl="0" eaLnBrk="0">
              <a:lnSpc>
                <a:spcPct val="91000"/>
              </a:lnSpc>
            </a:pPr>
            <a:r>
              <a:rPr sz="4400" b="1" kern="0" spc="-5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</a:t>
            </a:r>
            <a:endParaRPr lang="en-US" altLang="en-US" sz="4400" dirty="0"/>
          </a:p>
          <a:p>
            <a:pPr algn="l" rtl="0" eaLnBrk="0">
              <a:lnSpc>
                <a:spcPct val="112000"/>
              </a:lnSpc>
            </a:pPr>
            <a:endParaRPr lang="en-US" altLang="en-US" sz="800" dirty="0"/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自学习、</a:t>
            </a:r>
            <a:r>
              <a:rPr sz="2000" kern="0" spc="-3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自优化能力</a:t>
            </a:r>
            <a:endParaRPr lang="en-US" altLang="en-US" sz="2000" dirty="0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457200" y="4471415"/>
            <a:ext cx="1534667" cy="1347216"/>
            <a:chOff x="0" y="0"/>
            <a:chExt cx="1534667" cy="1347216"/>
          </a:xfrm>
        </p:grpSpPr>
        <p:sp>
          <p:nvSpPr>
            <p:cNvPr id="474" name="path"/>
            <p:cNvSpPr/>
            <p:nvPr/>
          </p:nvSpPr>
          <p:spPr>
            <a:xfrm>
              <a:off x="0" y="0"/>
              <a:ext cx="1534667" cy="1347216"/>
            </a:xfrm>
            <a:custGeom>
              <a:avLst/>
              <a:gdLst/>
              <a:ahLst/>
              <a:cxnLst/>
              <a:rect l="0" t="0" r="0" b="0"/>
              <a:pathLst>
                <a:path w="2416" h="2121">
                  <a:moveTo>
                    <a:pt x="1980" y="0"/>
                  </a:moveTo>
                  <a:lnTo>
                    <a:pt x="142" y="0"/>
                  </a:lnTo>
                  <a:lnTo>
                    <a:pt x="87" y="11"/>
                  </a:lnTo>
                  <a:lnTo>
                    <a:pt x="41" y="41"/>
                  </a:lnTo>
                  <a:lnTo>
                    <a:pt x="11" y="87"/>
                  </a:lnTo>
                  <a:lnTo>
                    <a:pt x="0" y="142"/>
                  </a:lnTo>
                  <a:lnTo>
                    <a:pt x="0" y="1979"/>
                  </a:lnTo>
                  <a:lnTo>
                    <a:pt x="11" y="2034"/>
                  </a:lnTo>
                  <a:lnTo>
                    <a:pt x="41" y="2079"/>
                  </a:lnTo>
                  <a:lnTo>
                    <a:pt x="87" y="2110"/>
                  </a:lnTo>
                  <a:lnTo>
                    <a:pt x="142" y="2121"/>
                  </a:lnTo>
                  <a:lnTo>
                    <a:pt x="1980" y="2121"/>
                  </a:lnTo>
                  <a:lnTo>
                    <a:pt x="2035" y="2110"/>
                  </a:lnTo>
                  <a:lnTo>
                    <a:pt x="2081" y="2079"/>
                  </a:lnTo>
                  <a:lnTo>
                    <a:pt x="2111" y="2034"/>
                  </a:lnTo>
                  <a:lnTo>
                    <a:pt x="2122" y="1979"/>
                  </a:lnTo>
                  <a:lnTo>
                    <a:pt x="2122" y="1231"/>
                  </a:lnTo>
                  <a:lnTo>
                    <a:pt x="2416" y="1060"/>
                  </a:lnTo>
                  <a:lnTo>
                    <a:pt x="2122" y="890"/>
                  </a:lnTo>
                  <a:lnTo>
                    <a:pt x="2122" y="142"/>
                  </a:lnTo>
                  <a:lnTo>
                    <a:pt x="2111" y="87"/>
                  </a:lnTo>
                  <a:lnTo>
                    <a:pt x="2081" y="41"/>
                  </a:lnTo>
                  <a:lnTo>
                    <a:pt x="2035" y="11"/>
                  </a:lnTo>
                  <a:lnTo>
                    <a:pt x="1980" y="0"/>
                  </a:lnTo>
                </a:path>
              </a:pathLst>
            </a:custGeom>
            <a:solidFill>
              <a:srgbClr val="00629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6" name="path"/>
            <p:cNvSpPr/>
            <p:nvPr/>
          </p:nvSpPr>
          <p:spPr>
            <a:xfrm>
              <a:off x="371855" y="274320"/>
              <a:ext cx="534924" cy="775716"/>
            </a:xfrm>
            <a:custGeom>
              <a:avLst/>
              <a:gdLst/>
              <a:ahLst/>
              <a:cxnLst/>
              <a:rect l="0" t="0" r="0" b="0"/>
              <a:pathLst>
                <a:path w="842" h="1221">
                  <a:moveTo>
                    <a:pt x="416" y="0"/>
                  </a:moveTo>
                  <a:lnTo>
                    <a:pt x="341" y="6"/>
                  </a:lnTo>
                  <a:lnTo>
                    <a:pt x="271" y="26"/>
                  </a:lnTo>
                  <a:lnTo>
                    <a:pt x="207" y="57"/>
                  </a:lnTo>
                  <a:lnTo>
                    <a:pt x="148" y="98"/>
                  </a:lnTo>
                  <a:lnTo>
                    <a:pt x="98" y="149"/>
                  </a:lnTo>
                  <a:lnTo>
                    <a:pt x="57" y="207"/>
                  </a:lnTo>
                  <a:lnTo>
                    <a:pt x="26" y="272"/>
                  </a:lnTo>
                  <a:lnTo>
                    <a:pt x="6" y="342"/>
                  </a:lnTo>
                  <a:lnTo>
                    <a:pt x="0" y="417"/>
                  </a:lnTo>
                  <a:lnTo>
                    <a:pt x="10" y="493"/>
                  </a:lnTo>
                  <a:lnTo>
                    <a:pt x="37" y="570"/>
                  </a:lnTo>
                  <a:lnTo>
                    <a:pt x="75" y="649"/>
                  </a:lnTo>
                  <a:lnTo>
                    <a:pt x="117" y="726"/>
                  </a:lnTo>
                  <a:lnTo>
                    <a:pt x="157" y="802"/>
                  </a:lnTo>
                  <a:lnTo>
                    <a:pt x="188" y="873"/>
                  </a:lnTo>
                  <a:lnTo>
                    <a:pt x="217" y="962"/>
                  </a:lnTo>
                  <a:lnTo>
                    <a:pt x="240" y="1038"/>
                  </a:lnTo>
                  <a:lnTo>
                    <a:pt x="261" y="1102"/>
                  </a:lnTo>
                  <a:lnTo>
                    <a:pt x="284" y="1153"/>
                  </a:lnTo>
                  <a:lnTo>
                    <a:pt x="315" y="1190"/>
                  </a:lnTo>
                  <a:lnTo>
                    <a:pt x="357" y="1213"/>
                  </a:lnTo>
                  <a:lnTo>
                    <a:pt x="416" y="1221"/>
                  </a:lnTo>
                  <a:lnTo>
                    <a:pt x="478" y="1213"/>
                  </a:lnTo>
                  <a:lnTo>
                    <a:pt x="522" y="1190"/>
                  </a:lnTo>
                  <a:lnTo>
                    <a:pt x="554" y="1153"/>
                  </a:lnTo>
                  <a:lnTo>
                    <a:pt x="560" y="1142"/>
                  </a:lnTo>
                  <a:lnTo>
                    <a:pt x="416" y="1142"/>
                  </a:lnTo>
                  <a:lnTo>
                    <a:pt x="391" y="1140"/>
                  </a:lnTo>
                  <a:lnTo>
                    <a:pt x="374" y="1132"/>
                  </a:lnTo>
                  <a:lnTo>
                    <a:pt x="360" y="1116"/>
                  </a:lnTo>
                  <a:lnTo>
                    <a:pt x="346" y="1092"/>
                  </a:lnTo>
                  <a:lnTo>
                    <a:pt x="505" y="1072"/>
                  </a:lnTo>
                  <a:lnTo>
                    <a:pt x="587" y="1072"/>
                  </a:lnTo>
                  <a:lnTo>
                    <a:pt x="593" y="1052"/>
                  </a:lnTo>
                  <a:lnTo>
                    <a:pt x="327" y="1052"/>
                  </a:lnTo>
                  <a:lnTo>
                    <a:pt x="325" y="1037"/>
                  </a:lnTo>
                  <a:lnTo>
                    <a:pt x="320" y="1021"/>
                  </a:lnTo>
                  <a:lnTo>
                    <a:pt x="314" y="1003"/>
                  </a:lnTo>
                  <a:lnTo>
                    <a:pt x="307" y="983"/>
                  </a:lnTo>
                  <a:lnTo>
                    <a:pt x="545" y="953"/>
                  </a:lnTo>
                  <a:lnTo>
                    <a:pt x="621" y="953"/>
                  </a:lnTo>
                  <a:lnTo>
                    <a:pt x="623" y="943"/>
                  </a:lnTo>
                  <a:lnTo>
                    <a:pt x="297" y="943"/>
                  </a:lnTo>
                  <a:lnTo>
                    <a:pt x="289" y="928"/>
                  </a:lnTo>
                  <a:lnTo>
                    <a:pt x="282" y="912"/>
                  </a:lnTo>
                  <a:lnTo>
                    <a:pt x="275" y="894"/>
                  </a:lnTo>
                  <a:lnTo>
                    <a:pt x="267" y="873"/>
                  </a:lnTo>
                  <a:lnTo>
                    <a:pt x="644" y="873"/>
                  </a:lnTo>
                  <a:lnTo>
                    <a:pt x="670" y="812"/>
                  </a:lnTo>
                  <a:lnTo>
                    <a:pt x="680" y="794"/>
                  </a:lnTo>
                  <a:lnTo>
                    <a:pt x="237" y="794"/>
                  </a:lnTo>
                  <a:lnTo>
                    <a:pt x="227" y="764"/>
                  </a:lnTo>
                  <a:lnTo>
                    <a:pt x="211" y="734"/>
                  </a:lnTo>
                  <a:lnTo>
                    <a:pt x="194" y="705"/>
                  </a:lnTo>
                  <a:lnTo>
                    <a:pt x="142" y="608"/>
                  </a:lnTo>
                  <a:lnTo>
                    <a:pt x="110" y="542"/>
                  </a:lnTo>
                  <a:lnTo>
                    <a:pt x="87" y="478"/>
                  </a:lnTo>
                  <a:lnTo>
                    <a:pt x="79" y="417"/>
                  </a:lnTo>
                  <a:lnTo>
                    <a:pt x="88" y="339"/>
                  </a:lnTo>
                  <a:lnTo>
                    <a:pt x="113" y="267"/>
                  </a:lnTo>
                  <a:lnTo>
                    <a:pt x="152" y="204"/>
                  </a:lnTo>
                  <a:lnTo>
                    <a:pt x="204" y="152"/>
                  </a:lnTo>
                  <a:lnTo>
                    <a:pt x="267" y="113"/>
                  </a:lnTo>
                  <a:lnTo>
                    <a:pt x="338" y="88"/>
                  </a:lnTo>
                  <a:lnTo>
                    <a:pt x="416" y="79"/>
                  </a:lnTo>
                  <a:lnTo>
                    <a:pt x="664" y="79"/>
                  </a:lnTo>
                  <a:lnTo>
                    <a:pt x="632" y="57"/>
                  </a:lnTo>
                  <a:lnTo>
                    <a:pt x="565" y="26"/>
                  </a:lnTo>
                  <a:lnTo>
                    <a:pt x="493" y="6"/>
                  </a:lnTo>
                  <a:lnTo>
                    <a:pt x="416" y="0"/>
                  </a:lnTo>
                </a:path>
                <a:path w="842" h="1221">
                  <a:moveTo>
                    <a:pt x="587" y="1072"/>
                  </a:moveTo>
                  <a:lnTo>
                    <a:pt x="505" y="1072"/>
                  </a:lnTo>
                  <a:lnTo>
                    <a:pt x="490" y="1108"/>
                  </a:lnTo>
                  <a:lnTo>
                    <a:pt x="472" y="1129"/>
                  </a:lnTo>
                  <a:lnTo>
                    <a:pt x="448" y="1139"/>
                  </a:lnTo>
                  <a:lnTo>
                    <a:pt x="416" y="1142"/>
                  </a:lnTo>
                  <a:lnTo>
                    <a:pt x="560" y="1142"/>
                  </a:lnTo>
                  <a:lnTo>
                    <a:pt x="578" y="1102"/>
                  </a:lnTo>
                  <a:lnTo>
                    <a:pt x="587" y="1072"/>
                  </a:lnTo>
                </a:path>
                <a:path w="842" h="1221">
                  <a:moveTo>
                    <a:pt x="621" y="953"/>
                  </a:moveTo>
                  <a:lnTo>
                    <a:pt x="545" y="953"/>
                  </a:lnTo>
                  <a:lnTo>
                    <a:pt x="535" y="963"/>
                  </a:lnTo>
                  <a:lnTo>
                    <a:pt x="535" y="983"/>
                  </a:lnTo>
                  <a:lnTo>
                    <a:pt x="529" y="997"/>
                  </a:lnTo>
                  <a:lnTo>
                    <a:pt x="525" y="1011"/>
                  </a:lnTo>
                  <a:lnTo>
                    <a:pt x="521" y="1023"/>
                  </a:lnTo>
                  <a:lnTo>
                    <a:pt x="515" y="1032"/>
                  </a:lnTo>
                  <a:lnTo>
                    <a:pt x="327" y="1052"/>
                  </a:lnTo>
                  <a:lnTo>
                    <a:pt x="593" y="1052"/>
                  </a:lnTo>
                  <a:lnTo>
                    <a:pt x="598" y="1038"/>
                  </a:lnTo>
                  <a:lnTo>
                    <a:pt x="618" y="962"/>
                  </a:lnTo>
                  <a:lnTo>
                    <a:pt x="621" y="953"/>
                  </a:lnTo>
                </a:path>
                <a:path w="842" h="1221">
                  <a:moveTo>
                    <a:pt x="644" y="873"/>
                  </a:moveTo>
                  <a:lnTo>
                    <a:pt x="564" y="873"/>
                  </a:lnTo>
                  <a:lnTo>
                    <a:pt x="563" y="883"/>
                  </a:lnTo>
                  <a:lnTo>
                    <a:pt x="556" y="904"/>
                  </a:lnTo>
                  <a:lnTo>
                    <a:pt x="555" y="913"/>
                  </a:lnTo>
                  <a:lnTo>
                    <a:pt x="297" y="943"/>
                  </a:lnTo>
                  <a:lnTo>
                    <a:pt x="623" y="943"/>
                  </a:lnTo>
                  <a:lnTo>
                    <a:pt x="644" y="873"/>
                  </a:lnTo>
                </a:path>
                <a:path w="842" h="1221">
                  <a:moveTo>
                    <a:pt x="664" y="79"/>
                  </a:moveTo>
                  <a:lnTo>
                    <a:pt x="416" y="79"/>
                  </a:lnTo>
                  <a:lnTo>
                    <a:pt x="494" y="88"/>
                  </a:lnTo>
                  <a:lnTo>
                    <a:pt x="567" y="113"/>
                  </a:lnTo>
                  <a:lnTo>
                    <a:pt x="631" y="152"/>
                  </a:lnTo>
                  <a:lnTo>
                    <a:pt x="685" y="204"/>
                  </a:lnTo>
                  <a:lnTo>
                    <a:pt x="727" y="267"/>
                  </a:lnTo>
                  <a:lnTo>
                    <a:pt x="753" y="339"/>
                  </a:lnTo>
                  <a:lnTo>
                    <a:pt x="763" y="417"/>
                  </a:lnTo>
                  <a:lnTo>
                    <a:pt x="754" y="478"/>
                  </a:lnTo>
                  <a:lnTo>
                    <a:pt x="732" y="542"/>
                  </a:lnTo>
                  <a:lnTo>
                    <a:pt x="700" y="608"/>
                  </a:lnTo>
                  <a:lnTo>
                    <a:pt x="664" y="675"/>
                  </a:lnTo>
                  <a:lnTo>
                    <a:pt x="643" y="705"/>
                  </a:lnTo>
                  <a:lnTo>
                    <a:pt x="625" y="734"/>
                  </a:lnTo>
                  <a:lnTo>
                    <a:pt x="609" y="764"/>
                  </a:lnTo>
                  <a:lnTo>
                    <a:pt x="594" y="794"/>
                  </a:lnTo>
                  <a:lnTo>
                    <a:pt x="680" y="794"/>
                  </a:lnTo>
                  <a:lnTo>
                    <a:pt x="705" y="748"/>
                  </a:lnTo>
                  <a:lnTo>
                    <a:pt x="743" y="682"/>
                  </a:lnTo>
                  <a:lnTo>
                    <a:pt x="779" y="615"/>
                  </a:lnTo>
                  <a:lnTo>
                    <a:pt x="811" y="548"/>
                  </a:lnTo>
                  <a:lnTo>
                    <a:pt x="834" y="482"/>
                  </a:lnTo>
                  <a:lnTo>
                    <a:pt x="842" y="417"/>
                  </a:lnTo>
                  <a:lnTo>
                    <a:pt x="835" y="342"/>
                  </a:lnTo>
                  <a:lnTo>
                    <a:pt x="816" y="272"/>
                  </a:lnTo>
                  <a:lnTo>
                    <a:pt x="784" y="207"/>
                  </a:lnTo>
                  <a:lnTo>
                    <a:pt x="743" y="149"/>
                  </a:lnTo>
                  <a:lnTo>
                    <a:pt x="691" y="98"/>
                  </a:lnTo>
                  <a:lnTo>
                    <a:pt x="664" y="79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8276844" y="1926335"/>
            <a:ext cx="1536191" cy="1345692"/>
            <a:chOff x="0" y="0"/>
            <a:chExt cx="1536191" cy="1345692"/>
          </a:xfrm>
        </p:grpSpPr>
        <p:sp>
          <p:nvSpPr>
            <p:cNvPr id="478" name="path"/>
            <p:cNvSpPr/>
            <p:nvPr/>
          </p:nvSpPr>
          <p:spPr>
            <a:xfrm>
              <a:off x="0" y="0"/>
              <a:ext cx="1536191" cy="1345692"/>
            </a:xfrm>
            <a:custGeom>
              <a:avLst/>
              <a:gdLst/>
              <a:ahLst/>
              <a:cxnLst/>
              <a:rect l="0" t="0" r="0" b="0"/>
              <a:pathLst>
                <a:path w="2419" h="2119">
                  <a:moveTo>
                    <a:pt x="1982" y="0"/>
                  </a:moveTo>
                  <a:lnTo>
                    <a:pt x="142" y="0"/>
                  </a:lnTo>
                  <a:lnTo>
                    <a:pt x="87" y="11"/>
                  </a:lnTo>
                  <a:lnTo>
                    <a:pt x="41" y="41"/>
                  </a:lnTo>
                  <a:lnTo>
                    <a:pt x="11" y="86"/>
                  </a:lnTo>
                  <a:lnTo>
                    <a:pt x="0" y="142"/>
                  </a:lnTo>
                  <a:lnTo>
                    <a:pt x="0" y="1976"/>
                  </a:lnTo>
                  <a:lnTo>
                    <a:pt x="11" y="2032"/>
                  </a:lnTo>
                  <a:lnTo>
                    <a:pt x="41" y="2077"/>
                  </a:lnTo>
                  <a:lnTo>
                    <a:pt x="87" y="2107"/>
                  </a:lnTo>
                  <a:lnTo>
                    <a:pt x="142" y="2119"/>
                  </a:lnTo>
                  <a:lnTo>
                    <a:pt x="1982" y="2119"/>
                  </a:lnTo>
                  <a:lnTo>
                    <a:pt x="2037" y="2107"/>
                  </a:lnTo>
                  <a:lnTo>
                    <a:pt x="2083" y="2077"/>
                  </a:lnTo>
                  <a:lnTo>
                    <a:pt x="2113" y="2032"/>
                  </a:lnTo>
                  <a:lnTo>
                    <a:pt x="2124" y="1976"/>
                  </a:lnTo>
                  <a:lnTo>
                    <a:pt x="2124" y="1229"/>
                  </a:lnTo>
                  <a:lnTo>
                    <a:pt x="2419" y="1059"/>
                  </a:lnTo>
                  <a:lnTo>
                    <a:pt x="2124" y="889"/>
                  </a:lnTo>
                  <a:lnTo>
                    <a:pt x="2124" y="142"/>
                  </a:lnTo>
                  <a:lnTo>
                    <a:pt x="2113" y="86"/>
                  </a:lnTo>
                  <a:lnTo>
                    <a:pt x="2083" y="41"/>
                  </a:lnTo>
                  <a:lnTo>
                    <a:pt x="2037" y="11"/>
                  </a:lnTo>
                  <a:lnTo>
                    <a:pt x="1982" y="0"/>
                  </a:lnTo>
                </a:path>
              </a:pathLst>
            </a:custGeom>
            <a:solidFill>
              <a:srgbClr val="383E4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0" name="path"/>
            <p:cNvSpPr/>
            <p:nvPr/>
          </p:nvSpPr>
          <p:spPr>
            <a:xfrm>
              <a:off x="396240" y="381254"/>
              <a:ext cx="563879" cy="519429"/>
            </a:xfrm>
            <a:custGeom>
              <a:avLst/>
              <a:gdLst/>
              <a:ahLst/>
              <a:cxnLst/>
              <a:rect l="0" t="0" r="0" b="0"/>
              <a:pathLst>
                <a:path w="887" h="817">
                  <a:moveTo>
                    <a:pt x="809" y="701"/>
                  </a:moveTo>
                  <a:lnTo>
                    <a:pt x="613" y="701"/>
                  </a:lnTo>
                  <a:lnTo>
                    <a:pt x="613" y="713"/>
                  </a:lnTo>
                  <a:lnTo>
                    <a:pt x="609" y="727"/>
                  </a:lnTo>
                  <a:lnTo>
                    <a:pt x="591" y="765"/>
                  </a:lnTo>
                  <a:lnTo>
                    <a:pt x="587" y="780"/>
                  </a:lnTo>
                  <a:lnTo>
                    <a:pt x="600" y="780"/>
                  </a:lnTo>
                  <a:lnTo>
                    <a:pt x="652" y="817"/>
                  </a:lnTo>
                  <a:lnTo>
                    <a:pt x="659" y="810"/>
                  </a:lnTo>
                  <a:lnTo>
                    <a:pt x="674" y="791"/>
                  </a:lnTo>
                  <a:lnTo>
                    <a:pt x="691" y="775"/>
                  </a:lnTo>
                  <a:lnTo>
                    <a:pt x="705" y="765"/>
                  </a:lnTo>
                  <a:lnTo>
                    <a:pt x="831" y="765"/>
                  </a:lnTo>
                  <a:lnTo>
                    <a:pt x="813" y="727"/>
                  </a:lnTo>
                  <a:lnTo>
                    <a:pt x="809" y="713"/>
                  </a:lnTo>
                  <a:lnTo>
                    <a:pt x="809" y="701"/>
                  </a:lnTo>
                </a:path>
                <a:path w="887" h="817">
                  <a:moveTo>
                    <a:pt x="831" y="765"/>
                  </a:moveTo>
                  <a:lnTo>
                    <a:pt x="731" y="765"/>
                  </a:lnTo>
                  <a:lnTo>
                    <a:pt x="770" y="817"/>
                  </a:lnTo>
                  <a:lnTo>
                    <a:pt x="778" y="811"/>
                  </a:lnTo>
                  <a:lnTo>
                    <a:pt x="798" y="800"/>
                  </a:lnTo>
                  <a:lnTo>
                    <a:pt x="820" y="785"/>
                  </a:lnTo>
                  <a:lnTo>
                    <a:pt x="835" y="780"/>
                  </a:lnTo>
                  <a:lnTo>
                    <a:pt x="831" y="765"/>
                  </a:lnTo>
                </a:path>
                <a:path w="887" h="817">
                  <a:moveTo>
                    <a:pt x="385" y="611"/>
                  </a:moveTo>
                  <a:lnTo>
                    <a:pt x="208" y="611"/>
                  </a:lnTo>
                  <a:lnTo>
                    <a:pt x="221" y="623"/>
                  </a:lnTo>
                  <a:lnTo>
                    <a:pt x="234" y="687"/>
                  </a:lnTo>
                  <a:lnTo>
                    <a:pt x="234" y="701"/>
                  </a:lnTo>
                  <a:lnTo>
                    <a:pt x="352" y="701"/>
                  </a:lnTo>
                  <a:lnTo>
                    <a:pt x="352" y="687"/>
                  </a:lnTo>
                  <a:lnTo>
                    <a:pt x="354" y="670"/>
                  </a:lnTo>
                  <a:lnTo>
                    <a:pt x="359" y="651"/>
                  </a:lnTo>
                  <a:lnTo>
                    <a:pt x="363" y="635"/>
                  </a:lnTo>
                  <a:lnTo>
                    <a:pt x="365" y="623"/>
                  </a:lnTo>
                  <a:lnTo>
                    <a:pt x="375" y="615"/>
                  </a:lnTo>
                  <a:lnTo>
                    <a:pt x="385" y="611"/>
                  </a:lnTo>
                </a:path>
                <a:path w="887" h="817">
                  <a:moveTo>
                    <a:pt x="718" y="585"/>
                  </a:moveTo>
                  <a:lnTo>
                    <a:pt x="600" y="585"/>
                  </a:lnTo>
                  <a:lnTo>
                    <a:pt x="600" y="597"/>
                  </a:lnTo>
                  <a:lnTo>
                    <a:pt x="585" y="597"/>
                  </a:lnTo>
                  <a:lnTo>
                    <a:pt x="563" y="600"/>
                  </a:lnTo>
                  <a:lnTo>
                    <a:pt x="543" y="603"/>
                  </a:lnTo>
                  <a:lnTo>
                    <a:pt x="535" y="611"/>
                  </a:lnTo>
                  <a:lnTo>
                    <a:pt x="535" y="675"/>
                  </a:lnTo>
                  <a:lnTo>
                    <a:pt x="543" y="677"/>
                  </a:lnTo>
                  <a:lnTo>
                    <a:pt x="563" y="681"/>
                  </a:lnTo>
                  <a:lnTo>
                    <a:pt x="585" y="685"/>
                  </a:lnTo>
                  <a:lnTo>
                    <a:pt x="600" y="687"/>
                  </a:lnTo>
                  <a:lnTo>
                    <a:pt x="600" y="701"/>
                  </a:lnTo>
                  <a:lnTo>
                    <a:pt x="718" y="701"/>
                  </a:lnTo>
                  <a:lnTo>
                    <a:pt x="691" y="697"/>
                  </a:lnTo>
                  <a:lnTo>
                    <a:pt x="670" y="683"/>
                  </a:lnTo>
                  <a:lnTo>
                    <a:pt x="657" y="663"/>
                  </a:lnTo>
                  <a:lnTo>
                    <a:pt x="652" y="637"/>
                  </a:lnTo>
                  <a:lnTo>
                    <a:pt x="657" y="617"/>
                  </a:lnTo>
                  <a:lnTo>
                    <a:pt x="670" y="601"/>
                  </a:lnTo>
                  <a:lnTo>
                    <a:pt x="691" y="590"/>
                  </a:lnTo>
                  <a:lnTo>
                    <a:pt x="718" y="585"/>
                  </a:lnTo>
                </a:path>
                <a:path w="887" h="817">
                  <a:moveTo>
                    <a:pt x="822" y="585"/>
                  </a:moveTo>
                  <a:lnTo>
                    <a:pt x="718" y="585"/>
                  </a:lnTo>
                  <a:lnTo>
                    <a:pt x="737" y="590"/>
                  </a:lnTo>
                  <a:lnTo>
                    <a:pt x="754" y="601"/>
                  </a:lnTo>
                  <a:lnTo>
                    <a:pt x="765" y="617"/>
                  </a:lnTo>
                  <a:lnTo>
                    <a:pt x="770" y="637"/>
                  </a:lnTo>
                  <a:lnTo>
                    <a:pt x="765" y="663"/>
                  </a:lnTo>
                  <a:lnTo>
                    <a:pt x="754" y="683"/>
                  </a:lnTo>
                  <a:lnTo>
                    <a:pt x="737" y="697"/>
                  </a:lnTo>
                  <a:lnTo>
                    <a:pt x="718" y="701"/>
                  </a:lnTo>
                  <a:lnTo>
                    <a:pt x="822" y="701"/>
                  </a:lnTo>
                  <a:lnTo>
                    <a:pt x="822" y="687"/>
                  </a:lnTo>
                  <a:lnTo>
                    <a:pt x="838" y="687"/>
                  </a:lnTo>
                  <a:lnTo>
                    <a:pt x="860" y="681"/>
                  </a:lnTo>
                  <a:lnTo>
                    <a:pt x="879" y="677"/>
                  </a:lnTo>
                  <a:lnTo>
                    <a:pt x="887" y="675"/>
                  </a:lnTo>
                  <a:lnTo>
                    <a:pt x="887" y="611"/>
                  </a:lnTo>
                  <a:lnTo>
                    <a:pt x="879" y="603"/>
                  </a:lnTo>
                  <a:lnTo>
                    <a:pt x="860" y="600"/>
                  </a:lnTo>
                  <a:lnTo>
                    <a:pt x="838" y="597"/>
                  </a:lnTo>
                  <a:lnTo>
                    <a:pt x="822" y="597"/>
                  </a:lnTo>
                  <a:lnTo>
                    <a:pt x="822" y="585"/>
                  </a:lnTo>
                </a:path>
                <a:path w="887" h="817">
                  <a:moveTo>
                    <a:pt x="130" y="155"/>
                  </a:moveTo>
                  <a:lnTo>
                    <a:pt x="114" y="165"/>
                  </a:lnTo>
                  <a:lnTo>
                    <a:pt x="91" y="190"/>
                  </a:lnTo>
                  <a:lnTo>
                    <a:pt x="68" y="215"/>
                  </a:lnTo>
                  <a:lnTo>
                    <a:pt x="52" y="233"/>
                  </a:lnTo>
                  <a:lnTo>
                    <a:pt x="52" y="247"/>
                  </a:lnTo>
                  <a:lnTo>
                    <a:pt x="61" y="260"/>
                  </a:lnTo>
                  <a:lnTo>
                    <a:pt x="81" y="287"/>
                  </a:lnTo>
                  <a:lnTo>
                    <a:pt x="91" y="300"/>
                  </a:lnTo>
                  <a:lnTo>
                    <a:pt x="89" y="310"/>
                  </a:lnTo>
                  <a:lnTo>
                    <a:pt x="80" y="327"/>
                  </a:lnTo>
                  <a:lnTo>
                    <a:pt x="78" y="337"/>
                  </a:lnTo>
                  <a:lnTo>
                    <a:pt x="12" y="351"/>
                  </a:lnTo>
                  <a:lnTo>
                    <a:pt x="0" y="351"/>
                  </a:lnTo>
                  <a:lnTo>
                    <a:pt x="0" y="455"/>
                  </a:lnTo>
                  <a:lnTo>
                    <a:pt x="12" y="455"/>
                  </a:lnTo>
                  <a:lnTo>
                    <a:pt x="78" y="467"/>
                  </a:lnTo>
                  <a:lnTo>
                    <a:pt x="80" y="477"/>
                  </a:lnTo>
                  <a:lnTo>
                    <a:pt x="89" y="497"/>
                  </a:lnTo>
                  <a:lnTo>
                    <a:pt x="52" y="560"/>
                  </a:lnTo>
                  <a:lnTo>
                    <a:pt x="52" y="571"/>
                  </a:lnTo>
                  <a:lnTo>
                    <a:pt x="60" y="587"/>
                  </a:lnTo>
                  <a:lnTo>
                    <a:pt x="79" y="611"/>
                  </a:lnTo>
                  <a:lnTo>
                    <a:pt x="117" y="650"/>
                  </a:lnTo>
                  <a:lnTo>
                    <a:pt x="143" y="650"/>
                  </a:lnTo>
                  <a:lnTo>
                    <a:pt x="195" y="611"/>
                  </a:lnTo>
                  <a:lnTo>
                    <a:pt x="506" y="611"/>
                  </a:lnTo>
                  <a:lnTo>
                    <a:pt x="519" y="600"/>
                  </a:lnTo>
                  <a:lnTo>
                    <a:pt x="535" y="585"/>
                  </a:lnTo>
                  <a:lnTo>
                    <a:pt x="535" y="560"/>
                  </a:lnTo>
                  <a:lnTo>
                    <a:pt x="525" y="550"/>
                  </a:lnTo>
                  <a:lnTo>
                    <a:pt x="515" y="537"/>
                  </a:lnTo>
                  <a:lnTo>
                    <a:pt x="505" y="523"/>
                  </a:lnTo>
                  <a:lnTo>
                    <a:pt x="503" y="520"/>
                  </a:lnTo>
                  <a:lnTo>
                    <a:pt x="300" y="520"/>
                  </a:lnTo>
                  <a:lnTo>
                    <a:pt x="252" y="511"/>
                  </a:lnTo>
                  <a:lnTo>
                    <a:pt x="210" y="485"/>
                  </a:lnTo>
                  <a:lnTo>
                    <a:pt x="180" y="447"/>
                  </a:lnTo>
                  <a:lnTo>
                    <a:pt x="169" y="403"/>
                  </a:lnTo>
                  <a:lnTo>
                    <a:pt x="180" y="357"/>
                  </a:lnTo>
                  <a:lnTo>
                    <a:pt x="210" y="320"/>
                  </a:lnTo>
                  <a:lnTo>
                    <a:pt x="252" y="295"/>
                  </a:lnTo>
                  <a:lnTo>
                    <a:pt x="300" y="285"/>
                  </a:lnTo>
                  <a:lnTo>
                    <a:pt x="507" y="285"/>
                  </a:lnTo>
                  <a:lnTo>
                    <a:pt x="525" y="260"/>
                  </a:lnTo>
                  <a:lnTo>
                    <a:pt x="535" y="247"/>
                  </a:lnTo>
                  <a:lnTo>
                    <a:pt x="535" y="233"/>
                  </a:lnTo>
                  <a:lnTo>
                    <a:pt x="527" y="217"/>
                  </a:lnTo>
                  <a:lnTo>
                    <a:pt x="517" y="207"/>
                  </a:lnTo>
                  <a:lnTo>
                    <a:pt x="195" y="207"/>
                  </a:lnTo>
                  <a:lnTo>
                    <a:pt x="143" y="170"/>
                  </a:lnTo>
                  <a:lnTo>
                    <a:pt x="130" y="155"/>
                  </a:lnTo>
                </a:path>
                <a:path w="887" h="817">
                  <a:moveTo>
                    <a:pt x="506" y="611"/>
                  </a:moveTo>
                  <a:lnTo>
                    <a:pt x="404" y="611"/>
                  </a:lnTo>
                  <a:lnTo>
                    <a:pt x="456" y="650"/>
                  </a:lnTo>
                  <a:lnTo>
                    <a:pt x="472" y="641"/>
                  </a:lnTo>
                  <a:lnTo>
                    <a:pt x="496" y="621"/>
                  </a:lnTo>
                  <a:lnTo>
                    <a:pt x="506" y="611"/>
                  </a:lnTo>
                </a:path>
                <a:path w="887" h="817">
                  <a:moveTo>
                    <a:pt x="652" y="467"/>
                  </a:moveTo>
                  <a:lnTo>
                    <a:pt x="600" y="507"/>
                  </a:lnTo>
                  <a:lnTo>
                    <a:pt x="587" y="507"/>
                  </a:lnTo>
                  <a:lnTo>
                    <a:pt x="591" y="521"/>
                  </a:lnTo>
                  <a:lnTo>
                    <a:pt x="609" y="557"/>
                  </a:lnTo>
                  <a:lnTo>
                    <a:pt x="613" y="571"/>
                  </a:lnTo>
                  <a:lnTo>
                    <a:pt x="613" y="585"/>
                  </a:lnTo>
                  <a:lnTo>
                    <a:pt x="809" y="585"/>
                  </a:lnTo>
                  <a:lnTo>
                    <a:pt x="809" y="571"/>
                  </a:lnTo>
                  <a:lnTo>
                    <a:pt x="813" y="557"/>
                  </a:lnTo>
                  <a:lnTo>
                    <a:pt x="831" y="521"/>
                  </a:lnTo>
                  <a:lnTo>
                    <a:pt x="832" y="520"/>
                  </a:lnTo>
                  <a:lnTo>
                    <a:pt x="705" y="520"/>
                  </a:lnTo>
                  <a:lnTo>
                    <a:pt x="691" y="511"/>
                  </a:lnTo>
                  <a:lnTo>
                    <a:pt x="674" y="493"/>
                  </a:lnTo>
                  <a:lnTo>
                    <a:pt x="659" y="475"/>
                  </a:lnTo>
                  <a:lnTo>
                    <a:pt x="652" y="467"/>
                  </a:lnTo>
                </a:path>
                <a:path w="887" h="817">
                  <a:moveTo>
                    <a:pt x="507" y="285"/>
                  </a:moveTo>
                  <a:lnTo>
                    <a:pt x="300" y="285"/>
                  </a:lnTo>
                  <a:lnTo>
                    <a:pt x="346" y="295"/>
                  </a:lnTo>
                  <a:lnTo>
                    <a:pt x="383" y="320"/>
                  </a:lnTo>
                  <a:lnTo>
                    <a:pt x="408" y="357"/>
                  </a:lnTo>
                  <a:lnTo>
                    <a:pt x="417" y="403"/>
                  </a:lnTo>
                  <a:lnTo>
                    <a:pt x="408" y="447"/>
                  </a:lnTo>
                  <a:lnTo>
                    <a:pt x="383" y="485"/>
                  </a:lnTo>
                  <a:lnTo>
                    <a:pt x="346" y="511"/>
                  </a:lnTo>
                  <a:lnTo>
                    <a:pt x="300" y="520"/>
                  </a:lnTo>
                  <a:lnTo>
                    <a:pt x="503" y="520"/>
                  </a:lnTo>
                  <a:lnTo>
                    <a:pt x="496" y="507"/>
                  </a:lnTo>
                  <a:lnTo>
                    <a:pt x="498" y="497"/>
                  </a:lnTo>
                  <a:lnTo>
                    <a:pt x="507" y="477"/>
                  </a:lnTo>
                  <a:lnTo>
                    <a:pt x="509" y="467"/>
                  </a:lnTo>
                  <a:lnTo>
                    <a:pt x="587" y="467"/>
                  </a:lnTo>
                  <a:lnTo>
                    <a:pt x="587" y="351"/>
                  </a:lnTo>
                  <a:lnTo>
                    <a:pt x="509" y="337"/>
                  </a:lnTo>
                  <a:lnTo>
                    <a:pt x="507" y="327"/>
                  </a:lnTo>
                  <a:lnTo>
                    <a:pt x="498" y="310"/>
                  </a:lnTo>
                  <a:lnTo>
                    <a:pt x="496" y="300"/>
                  </a:lnTo>
                  <a:lnTo>
                    <a:pt x="505" y="287"/>
                  </a:lnTo>
                  <a:lnTo>
                    <a:pt x="507" y="285"/>
                  </a:lnTo>
                </a:path>
                <a:path w="887" h="817">
                  <a:moveTo>
                    <a:pt x="770" y="467"/>
                  </a:moveTo>
                  <a:lnTo>
                    <a:pt x="760" y="485"/>
                  </a:lnTo>
                  <a:lnTo>
                    <a:pt x="750" y="500"/>
                  </a:lnTo>
                  <a:lnTo>
                    <a:pt x="731" y="520"/>
                  </a:lnTo>
                  <a:lnTo>
                    <a:pt x="832" y="520"/>
                  </a:lnTo>
                  <a:lnTo>
                    <a:pt x="835" y="507"/>
                  </a:lnTo>
                  <a:lnTo>
                    <a:pt x="820" y="501"/>
                  </a:lnTo>
                  <a:lnTo>
                    <a:pt x="798" y="487"/>
                  </a:lnTo>
                  <a:lnTo>
                    <a:pt x="770" y="467"/>
                  </a:lnTo>
                </a:path>
                <a:path w="887" h="817">
                  <a:moveTo>
                    <a:pt x="652" y="0"/>
                  </a:moveTo>
                  <a:lnTo>
                    <a:pt x="600" y="25"/>
                  </a:lnTo>
                  <a:lnTo>
                    <a:pt x="587" y="25"/>
                  </a:lnTo>
                  <a:lnTo>
                    <a:pt x="591" y="41"/>
                  </a:lnTo>
                  <a:lnTo>
                    <a:pt x="600" y="63"/>
                  </a:lnTo>
                  <a:lnTo>
                    <a:pt x="609" y="83"/>
                  </a:lnTo>
                  <a:lnTo>
                    <a:pt x="613" y="91"/>
                  </a:lnTo>
                  <a:lnTo>
                    <a:pt x="613" y="103"/>
                  </a:lnTo>
                  <a:lnTo>
                    <a:pt x="600" y="117"/>
                  </a:lnTo>
                  <a:lnTo>
                    <a:pt x="585" y="120"/>
                  </a:lnTo>
                  <a:lnTo>
                    <a:pt x="563" y="123"/>
                  </a:lnTo>
                  <a:lnTo>
                    <a:pt x="543" y="127"/>
                  </a:lnTo>
                  <a:lnTo>
                    <a:pt x="535" y="130"/>
                  </a:lnTo>
                  <a:lnTo>
                    <a:pt x="535" y="195"/>
                  </a:lnTo>
                  <a:lnTo>
                    <a:pt x="543" y="201"/>
                  </a:lnTo>
                  <a:lnTo>
                    <a:pt x="563" y="205"/>
                  </a:lnTo>
                  <a:lnTo>
                    <a:pt x="585" y="207"/>
                  </a:lnTo>
                  <a:lnTo>
                    <a:pt x="600" y="207"/>
                  </a:lnTo>
                  <a:lnTo>
                    <a:pt x="600" y="221"/>
                  </a:lnTo>
                  <a:lnTo>
                    <a:pt x="613" y="233"/>
                  </a:lnTo>
                  <a:lnTo>
                    <a:pt x="609" y="250"/>
                  </a:lnTo>
                  <a:lnTo>
                    <a:pt x="600" y="271"/>
                  </a:lnTo>
                  <a:lnTo>
                    <a:pt x="591" y="291"/>
                  </a:lnTo>
                  <a:lnTo>
                    <a:pt x="587" y="300"/>
                  </a:lnTo>
                  <a:lnTo>
                    <a:pt x="600" y="311"/>
                  </a:lnTo>
                  <a:lnTo>
                    <a:pt x="652" y="337"/>
                  </a:lnTo>
                  <a:lnTo>
                    <a:pt x="659" y="330"/>
                  </a:lnTo>
                  <a:lnTo>
                    <a:pt x="674" y="311"/>
                  </a:lnTo>
                  <a:lnTo>
                    <a:pt x="691" y="293"/>
                  </a:lnTo>
                  <a:lnTo>
                    <a:pt x="705" y="285"/>
                  </a:lnTo>
                  <a:lnTo>
                    <a:pt x="828" y="285"/>
                  </a:lnTo>
                  <a:lnTo>
                    <a:pt x="822" y="271"/>
                  </a:lnTo>
                  <a:lnTo>
                    <a:pt x="813" y="250"/>
                  </a:lnTo>
                  <a:lnTo>
                    <a:pt x="809" y="233"/>
                  </a:lnTo>
                  <a:lnTo>
                    <a:pt x="822" y="221"/>
                  </a:lnTo>
                  <a:lnTo>
                    <a:pt x="718" y="221"/>
                  </a:lnTo>
                  <a:lnTo>
                    <a:pt x="691" y="215"/>
                  </a:lnTo>
                  <a:lnTo>
                    <a:pt x="670" y="205"/>
                  </a:lnTo>
                  <a:lnTo>
                    <a:pt x="657" y="187"/>
                  </a:lnTo>
                  <a:lnTo>
                    <a:pt x="652" y="170"/>
                  </a:lnTo>
                  <a:lnTo>
                    <a:pt x="657" y="141"/>
                  </a:lnTo>
                  <a:lnTo>
                    <a:pt x="670" y="121"/>
                  </a:lnTo>
                  <a:lnTo>
                    <a:pt x="691" y="110"/>
                  </a:lnTo>
                  <a:lnTo>
                    <a:pt x="718" y="103"/>
                  </a:lnTo>
                  <a:lnTo>
                    <a:pt x="809" y="103"/>
                  </a:lnTo>
                  <a:lnTo>
                    <a:pt x="809" y="91"/>
                  </a:lnTo>
                  <a:lnTo>
                    <a:pt x="813" y="83"/>
                  </a:lnTo>
                  <a:lnTo>
                    <a:pt x="822" y="63"/>
                  </a:lnTo>
                  <a:lnTo>
                    <a:pt x="827" y="51"/>
                  </a:lnTo>
                  <a:lnTo>
                    <a:pt x="705" y="51"/>
                  </a:lnTo>
                  <a:lnTo>
                    <a:pt x="652" y="0"/>
                  </a:lnTo>
                </a:path>
                <a:path w="887" h="817">
                  <a:moveTo>
                    <a:pt x="828" y="285"/>
                  </a:moveTo>
                  <a:lnTo>
                    <a:pt x="731" y="285"/>
                  </a:lnTo>
                  <a:lnTo>
                    <a:pt x="770" y="337"/>
                  </a:lnTo>
                  <a:lnTo>
                    <a:pt x="778" y="333"/>
                  </a:lnTo>
                  <a:lnTo>
                    <a:pt x="798" y="325"/>
                  </a:lnTo>
                  <a:lnTo>
                    <a:pt x="820" y="315"/>
                  </a:lnTo>
                  <a:lnTo>
                    <a:pt x="835" y="311"/>
                  </a:lnTo>
                  <a:lnTo>
                    <a:pt x="835" y="300"/>
                  </a:lnTo>
                  <a:lnTo>
                    <a:pt x="831" y="291"/>
                  </a:lnTo>
                  <a:lnTo>
                    <a:pt x="828" y="285"/>
                  </a:lnTo>
                </a:path>
                <a:path w="887" h="817">
                  <a:moveTo>
                    <a:pt x="809" y="103"/>
                  </a:moveTo>
                  <a:lnTo>
                    <a:pt x="718" y="103"/>
                  </a:lnTo>
                  <a:lnTo>
                    <a:pt x="737" y="110"/>
                  </a:lnTo>
                  <a:lnTo>
                    <a:pt x="754" y="121"/>
                  </a:lnTo>
                  <a:lnTo>
                    <a:pt x="765" y="141"/>
                  </a:lnTo>
                  <a:lnTo>
                    <a:pt x="770" y="170"/>
                  </a:lnTo>
                  <a:lnTo>
                    <a:pt x="765" y="187"/>
                  </a:lnTo>
                  <a:lnTo>
                    <a:pt x="754" y="205"/>
                  </a:lnTo>
                  <a:lnTo>
                    <a:pt x="737" y="215"/>
                  </a:lnTo>
                  <a:lnTo>
                    <a:pt x="718" y="221"/>
                  </a:lnTo>
                  <a:lnTo>
                    <a:pt x="822" y="221"/>
                  </a:lnTo>
                  <a:lnTo>
                    <a:pt x="822" y="207"/>
                  </a:lnTo>
                  <a:lnTo>
                    <a:pt x="838" y="207"/>
                  </a:lnTo>
                  <a:lnTo>
                    <a:pt x="860" y="205"/>
                  </a:lnTo>
                  <a:lnTo>
                    <a:pt x="879" y="201"/>
                  </a:lnTo>
                  <a:lnTo>
                    <a:pt x="887" y="195"/>
                  </a:lnTo>
                  <a:lnTo>
                    <a:pt x="887" y="130"/>
                  </a:lnTo>
                  <a:lnTo>
                    <a:pt x="879" y="127"/>
                  </a:lnTo>
                  <a:lnTo>
                    <a:pt x="860" y="123"/>
                  </a:lnTo>
                  <a:lnTo>
                    <a:pt x="838" y="120"/>
                  </a:lnTo>
                  <a:lnTo>
                    <a:pt x="822" y="117"/>
                  </a:lnTo>
                  <a:lnTo>
                    <a:pt x="809" y="103"/>
                  </a:lnTo>
                </a:path>
                <a:path w="887" h="817">
                  <a:moveTo>
                    <a:pt x="375" y="195"/>
                  </a:moveTo>
                  <a:lnTo>
                    <a:pt x="208" y="195"/>
                  </a:lnTo>
                  <a:lnTo>
                    <a:pt x="195" y="207"/>
                  </a:lnTo>
                  <a:lnTo>
                    <a:pt x="404" y="207"/>
                  </a:lnTo>
                  <a:lnTo>
                    <a:pt x="395" y="200"/>
                  </a:lnTo>
                  <a:lnTo>
                    <a:pt x="375" y="195"/>
                  </a:lnTo>
                </a:path>
                <a:path w="887" h="817">
                  <a:moveTo>
                    <a:pt x="470" y="155"/>
                  </a:moveTo>
                  <a:lnTo>
                    <a:pt x="456" y="155"/>
                  </a:lnTo>
                  <a:lnTo>
                    <a:pt x="456" y="170"/>
                  </a:lnTo>
                  <a:lnTo>
                    <a:pt x="404" y="207"/>
                  </a:lnTo>
                  <a:lnTo>
                    <a:pt x="517" y="207"/>
                  </a:lnTo>
                  <a:lnTo>
                    <a:pt x="507" y="197"/>
                  </a:lnTo>
                  <a:lnTo>
                    <a:pt x="485" y="177"/>
                  </a:lnTo>
                  <a:lnTo>
                    <a:pt x="470" y="170"/>
                  </a:lnTo>
                  <a:lnTo>
                    <a:pt x="470" y="155"/>
                  </a:lnTo>
                </a:path>
                <a:path w="887" h="817">
                  <a:moveTo>
                    <a:pt x="339" y="103"/>
                  </a:moveTo>
                  <a:lnTo>
                    <a:pt x="248" y="103"/>
                  </a:lnTo>
                  <a:lnTo>
                    <a:pt x="234" y="117"/>
                  </a:lnTo>
                  <a:lnTo>
                    <a:pt x="234" y="135"/>
                  </a:lnTo>
                  <a:lnTo>
                    <a:pt x="233" y="155"/>
                  </a:lnTo>
                  <a:lnTo>
                    <a:pt x="229" y="175"/>
                  </a:lnTo>
                  <a:lnTo>
                    <a:pt x="221" y="195"/>
                  </a:lnTo>
                  <a:lnTo>
                    <a:pt x="365" y="195"/>
                  </a:lnTo>
                  <a:lnTo>
                    <a:pt x="352" y="117"/>
                  </a:lnTo>
                  <a:lnTo>
                    <a:pt x="339" y="103"/>
                  </a:lnTo>
                </a:path>
                <a:path w="887" h="817">
                  <a:moveTo>
                    <a:pt x="770" y="0"/>
                  </a:moveTo>
                  <a:lnTo>
                    <a:pt x="760" y="10"/>
                  </a:lnTo>
                  <a:lnTo>
                    <a:pt x="750" y="21"/>
                  </a:lnTo>
                  <a:lnTo>
                    <a:pt x="741" y="35"/>
                  </a:lnTo>
                  <a:lnTo>
                    <a:pt x="731" y="51"/>
                  </a:lnTo>
                  <a:lnTo>
                    <a:pt x="827" y="51"/>
                  </a:lnTo>
                  <a:lnTo>
                    <a:pt x="831" y="41"/>
                  </a:lnTo>
                  <a:lnTo>
                    <a:pt x="835" y="25"/>
                  </a:lnTo>
                  <a:lnTo>
                    <a:pt x="820" y="21"/>
                  </a:lnTo>
                  <a:lnTo>
                    <a:pt x="798" y="13"/>
                  </a:lnTo>
                  <a:lnTo>
                    <a:pt x="778" y="3"/>
                  </a:lnTo>
                  <a:lnTo>
                    <a:pt x="770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8276844" y="4462271"/>
            <a:ext cx="1536191" cy="1345691"/>
            <a:chOff x="0" y="0"/>
            <a:chExt cx="1536191" cy="1345691"/>
          </a:xfrm>
        </p:grpSpPr>
        <p:sp>
          <p:nvSpPr>
            <p:cNvPr id="482" name="path"/>
            <p:cNvSpPr/>
            <p:nvPr/>
          </p:nvSpPr>
          <p:spPr>
            <a:xfrm>
              <a:off x="0" y="0"/>
              <a:ext cx="1536191" cy="1345691"/>
            </a:xfrm>
            <a:custGeom>
              <a:avLst/>
              <a:gdLst/>
              <a:ahLst/>
              <a:cxnLst/>
              <a:rect l="0" t="0" r="0" b="0"/>
              <a:pathLst>
                <a:path w="2419" h="2119">
                  <a:moveTo>
                    <a:pt x="1982" y="0"/>
                  </a:moveTo>
                  <a:lnTo>
                    <a:pt x="142" y="0"/>
                  </a:lnTo>
                  <a:lnTo>
                    <a:pt x="87" y="11"/>
                  </a:lnTo>
                  <a:lnTo>
                    <a:pt x="41" y="41"/>
                  </a:lnTo>
                  <a:lnTo>
                    <a:pt x="11" y="86"/>
                  </a:lnTo>
                  <a:lnTo>
                    <a:pt x="0" y="142"/>
                  </a:lnTo>
                  <a:lnTo>
                    <a:pt x="0" y="1976"/>
                  </a:lnTo>
                  <a:lnTo>
                    <a:pt x="11" y="2032"/>
                  </a:lnTo>
                  <a:lnTo>
                    <a:pt x="41" y="2077"/>
                  </a:lnTo>
                  <a:lnTo>
                    <a:pt x="87" y="2108"/>
                  </a:lnTo>
                  <a:lnTo>
                    <a:pt x="142" y="2119"/>
                  </a:lnTo>
                  <a:lnTo>
                    <a:pt x="1982" y="2119"/>
                  </a:lnTo>
                  <a:lnTo>
                    <a:pt x="2037" y="2108"/>
                  </a:lnTo>
                  <a:lnTo>
                    <a:pt x="2083" y="2077"/>
                  </a:lnTo>
                  <a:lnTo>
                    <a:pt x="2113" y="2032"/>
                  </a:lnTo>
                  <a:lnTo>
                    <a:pt x="2124" y="1976"/>
                  </a:lnTo>
                  <a:lnTo>
                    <a:pt x="2124" y="1229"/>
                  </a:lnTo>
                  <a:lnTo>
                    <a:pt x="2419" y="1059"/>
                  </a:lnTo>
                  <a:lnTo>
                    <a:pt x="2124" y="889"/>
                  </a:lnTo>
                  <a:lnTo>
                    <a:pt x="2124" y="142"/>
                  </a:lnTo>
                  <a:lnTo>
                    <a:pt x="2113" y="86"/>
                  </a:lnTo>
                  <a:lnTo>
                    <a:pt x="2083" y="41"/>
                  </a:lnTo>
                  <a:lnTo>
                    <a:pt x="2037" y="11"/>
                  </a:lnTo>
                  <a:lnTo>
                    <a:pt x="1982" y="0"/>
                  </a:lnTo>
                </a:path>
              </a:pathLst>
            </a:custGeom>
            <a:solidFill>
              <a:srgbClr val="00629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4" name="path"/>
            <p:cNvSpPr/>
            <p:nvPr/>
          </p:nvSpPr>
          <p:spPr>
            <a:xfrm>
              <a:off x="362711" y="387096"/>
              <a:ext cx="574547" cy="577595"/>
            </a:xfrm>
            <a:custGeom>
              <a:avLst/>
              <a:gdLst/>
              <a:ahLst/>
              <a:cxnLst/>
              <a:rect l="0" t="0" r="0" b="0"/>
              <a:pathLst>
                <a:path w="904" h="909">
                  <a:moveTo>
                    <a:pt x="884" y="160"/>
                  </a:moveTo>
                  <a:lnTo>
                    <a:pt x="758" y="160"/>
                  </a:lnTo>
                  <a:lnTo>
                    <a:pt x="319" y="695"/>
                  </a:lnTo>
                  <a:lnTo>
                    <a:pt x="319" y="869"/>
                  </a:lnTo>
                  <a:lnTo>
                    <a:pt x="321" y="879"/>
                  </a:lnTo>
                  <a:lnTo>
                    <a:pt x="327" y="889"/>
                  </a:lnTo>
                  <a:lnTo>
                    <a:pt x="336" y="899"/>
                  </a:lnTo>
                  <a:lnTo>
                    <a:pt x="345" y="909"/>
                  </a:lnTo>
                  <a:lnTo>
                    <a:pt x="359" y="909"/>
                  </a:lnTo>
                  <a:lnTo>
                    <a:pt x="372" y="896"/>
                  </a:lnTo>
                  <a:lnTo>
                    <a:pt x="505" y="749"/>
                  </a:lnTo>
                  <a:lnTo>
                    <a:pt x="783" y="749"/>
                  </a:lnTo>
                  <a:lnTo>
                    <a:pt x="884" y="160"/>
                  </a:lnTo>
                </a:path>
                <a:path w="904" h="909">
                  <a:moveTo>
                    <a:pt x="783" y="749"/>
                  </a:moveTo>
                  <a:lnTo>
                    <a:pt x="505" y="749"/>
                  </a:lnTo>
                  <a:lnTo>
                    <a:pt x="731" y="842"/>
                  </a:lnTo>
                  <a:lnTo>
                    <a:pt x="758" y="842"/>
                  </a:lnTo>
                  <a:lnTo>
                    <a:pt x="758" y="829"/>
                  </a:lnTo>
                  <a:lnTo>
                    <a:pt x="771" y="829"/>
                  </a:lnTo>
                  <a:lnTo>
                    <a:pt x="771" y="816"/>
                  </a:lnTo>
                  <a:lnTo>
                    <a:pt x="783" y="749"/>
                  </a:lnTo>
                </a:path>
                <a:path w="904" h="909">
                  <a:moveTo>
                    <a:pt x="891" y="0"/>
                  </a:moveTo>
                  <a:lnTo>
                    <a:pt x="851" y="0"/>
                  </a:lnTo>
                  <a:lnTo>
                    <a:pt x="13" y="481"/>
                  </a:lnTo>
                  <a:lnTo>
                    <a:pt x="5" y="491"/>
                  </a:lnTo>
                  <a:lnTo>
                    <a:pt x="1" y="501"/>
                  </a:lnTo>
                  <a:lnTo>
                    <a:pt x="0" y="511"/>
                  </a:lnTo>
                  <a:lnTo>
                    <a:pt x="0" y="521"/>
                  </a:lnTo>
                  <a:lnTo>
                    <a:pt x="0" y="535"/>
                  </a:lnTo>
                  <a:lnTo>
                    <a:pt x="13" y="548"/>
                  </a:lnTo>
                  <a:lnTo>
                    <a:pt x="212" y="628"/>
                  </a:lnTo>
                  <a:lnTo>
                    <a:pt x="758" y="160"/>
                  </a:lnTo>
                  <a:lnTo>
                    <a:pt x="884" y="160"/>
                  </a:lnTo>
                  <a:lnTo>
                    <a:pt x="904" y="40"/>
                  </a:lnTo>
                  <a:lnTo>
                    <a:pt x="904" y="30"/>
                  </a:lnTo>
                  <a:lnTo>
                    <a:pt x="903" y="20"/>
                  </a:lnTo>
                  <a:lnTo>
                    <a:pt x="899" y="10"/>
                  </a:lnTo>
                  <a:lnTo>
                    <a:pt x="89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86" name="picture 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00" y="1937004"/>
            <a:ext cx="1534667" cy="134569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4288535" y="4471415"/>
            <a:ext cx="1531620" cy="1347216"/>
            <a:chOff x="0" y="0"/>
            <a:chExt cx="1531620" cy="1347216"/>
          </a:xfrm>
        </p:grpSpPr>
        <p:sp>
          <p:nvSpPr>
            <p:cNvPr id="488" name="path"/>
            <p:cNvSpPr/>
            <p:nvPr/>
          </p:nvSpPr>
          <p:spPr>
            <a:xfrm>
              <a:off x="0" y="0"/>
              <a:ext cx="1531620" cy="1347216"/>
            </a:xfrm>
            <a:custGeom>
              <a:avLst/>
              <a:gdLst/>
              <a:ahLst/>
              <a:cxnLst/>
              <a:rect l="0" t="0" r="0" b="0"/>
              <a:pathLst>
                <a:path w="2412" h="2121">
                  <a:moveTo>
                    <a:pt x="1976" y="0"/>
                  </a:moveTo>
                  <a:lnTo>
                    <a:pt x="142" y="0"/>
                  </a:lnTo>
                  <a:lnTo>
                    <a:pt x="86" y="11"/>
                  </a:lnTo>
                  <a:lnTo>
                    <a:pt x="41" y="41"/>
                  </a:lnTo>
                  <a:lnTo>
                    <a:pt x="11" y="87"/>
                  </a:lnTo>
                  <a:lnTo>
                    <a:pt x="0" y="142"/>
                  </a:lnTo>
                  <a:lnTo>
                    <a:pt x="0" y="1979"/>
                  </a:lnTo>
                  <a:lnTo>
                    <a:pt x="11" y="2034"/>
                  </a:lnTo>
                  <a:lnTo>
                    <a:pt x="41" y="2079"/>
                  </a:lnTo>
                  <a:lnTo>
                    <a:pt x="86" y="2110"/>
                  </a:lnTo>
                  <a:lnTo>
                    <a:pt x="142" y="2121"/>
                  </a:lnTo>
                  <a:lnTo>
                    <a:pt x="1976" y="2121"/>
                  </a:lnTo>
                  <a:lnTo>
                    <a:pt x="2031" y="2110"/>
                  </a:lnTo>
                  <a:lnTo>
                    <a:pt x="2076" y="2079"/>
                  </a:lnTo>
                  <a:lnTo>
                    <a:pt x="2107" y="2034"/>
                  </a:lnTo>
                  <a:lnTo>
                    <a:pt x="2118" y="1979"/>
                  </a:lnTo>
                  <a:lnTo>
                    <a:pt x="2118" y="1231"/>
                  </a:lnTo>
                  <a:lnTo>
                    <a:pt x="2412" y="1060"/>
                  </a:lnTo>
                  <a:lnTo>
                    <a:pt x="2118" y="890"/>
                  </a:lnTo>
                  <a:lnTo>
                    <a:pt x="2118" y="142"/>
                  </a:lnTo>
                  <a:lnTo>
                    <a:pt x="2107" y="87"/>
                  </a:lnTo>
                  <a:lnTo>
                    <a:pt x="2076" y="41"/>
                  </a:lnTo>
                  <a:lnTo>
                    <a:pt x="2031" y="11"/>
                  </a:lnTo>
                  <a:lnTo>
                    <a:pt x="1976" y="0"/>
                  </a:lnTo>
                </a:path>
              </a:pathLst>
            </a:custGeom>
            <a:solidFill>
              <a:srgbClr val="383E4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0" name="path"/>
            <p:cNvSpPr/>
            <p:nvPr/>
          </p:nvSpPr>
          <p:spPr>
            <a:xfrm>
              <a:off x="407238" y="353237"/>
              <a:ext cx="547725" cy="622389"/>
            </a:xfrm>
            <a:custGeom>
              <a:avLst/>
              <a:gdLst/>
              <a:ahLst/>
              <a:cxnLst/>
              <a:rect l="0" t="0" r="0" b="0"/>
              <a:pathLst>
                <a:path w="862" h="980">
                  <a:moveTo>
                    <a:pt x="247" y="36"/>
                  </a:moveTo>
                  <a:lnTo>
                    <a:pt x="214" y="38"/>
                  </a:lnTo>
                  <a:lnTo>
                    <a:pt x="225" y="96"/>
                  </a:lnTo>
                  <a:lnTo>
                    <a:pt x="259" y="153"/>
                  </a:lnTo>
                  <a:lnTo>
                    <a:pt x="299" y="210"/>
                  </a:lnTo>
                  <a:lnTo>
                    <a:pt x="330" y="265"/>
                  </a:lnTo>
                  <a:lnTo>
                    <a:pt x="317" y="267"/>
                  </a:lnTo>
                  <a:lnTo>
                    <a:pt x="305" y="270"/>
                  </a:lnTo>
                  <a:lnTo>
                    <a:pt x="292" y="275"/>
                  </a:lnTo>
                  <a:lnTo>
                    <a:pt x="285" y="278"/>
                  </a:lnTo>
                  <a:lnTo>
                    <a:pt x="277" y="280"/>
                  </a:lnTo>
                  <a:lnTo>
                    <a:pt x="275" y="285"/>
                  </a:lnTo>
                  <a:lnTo>
                    <a:pt x="267" y="293"/>
                  </a:lnTo>
                  <a:lnTo>
                    <a:pt x="272" y="303"/>
                  </a:lnTo>
                  <a:lnTo>
                    <a:pt x="280" y="313"/>
                  </a:lnTo>
                  <a:lnTo>
                    <a:pt x="290" y="318"/>
                  </a:lnTo>
                  <a:lnTo>
                    <a:pt x="307" y="320"/>
                  </a:lnTo>
                  <a:lnTo>
                    <a:pt x="291" y="330"/>
                  </a:lnTo>
                  <a:lnTo>
                    <a:pt x="224" y="375"/>
                  </a:lnTo>
                  <a:lnTo>
                    <a:pt x="167" y="423"/>
                  </a:lnTo>
                  <a:lnTo>
                    <a:pt x="100" y="498"/>
                  </a:lnTo>
                  <a:lnTo>
                    <a:pt x="37" y="585"/>
                  </a:lnTo>
                  <a:lnTo>
                    <a:pt x="12" y="644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2" y="766"/>
                  </a:lnTo>
                  <a:lnTo>
                    <a:pt x="29" y="837"/>
                  </a:lnTo>
                  <a:lnTo>
                    <a:pt x="77" y="892"/>
                  </a:lnTo>
                  <a:lnTo>
                    <a:pt x="140" y="932"/>
                  </a:lnTo>
                  <a:lnTo>
                    <a:pt x="212" y="959"/>
                  </a:lnTo>
                  <a:lnTo>
                    <a:pt x="288" y="974"/>
                  </a:lnTo>
                  <a:lnTo>
                    <a:pt x="363" y="978"/>
                  </a:lnTo>
                  <a:lnTo>
                    <a:pt x="507" y="980"/>
                  </a:lnTo>
                  <a:lnTo>
                    <a:pt x="581" y="977"/>
                  </a:lnTo>
                  <a:lnTo>
                    <a:pt x="653" y="967"/>
                  </a:lnTo>
                  <a:lnTo>
                    <a:pt x="721" y="949"/>
                  </a:lnTo>
                  <a:lnTo>
                    <a:pt x="781" y="917"/>
                  </a:lnTo>
                  <a:lnTo>
                    <a:pt x="832" y="870"/>
                  </a:lnTo>
                  <a:lnTo>
                    <a:pt x="837" y="860"/>
                  </a:lnTo>
                  <a:lnTo>
                    <a:pt x="413" y="860"/>
                  </a:lnTo>
                  <a:lnTo>
                    <a:pt x="413" y="814"/>
                  </a:lnTo>
                  <a:lnTo>
                    <a:pt x="347" y="800"/>
                  </a:lnTo>
                  <a:lnTo>
                    <a:pt x="299" y="758"/>
                  </a:lnTo>
                  <a:lnTo>
                    <a:pt x="282" y="708"/>
                  </a:lnTo>
                  <a:lnTo>
                    <a:pt x="378" y="698"/>
                  </a:lnTo>
                  <a:lnTo>
                    <a:pt x="413" y="698"/>
                  </a:lnTo>
                  <a:lnTo>
                    <a:pt x="413" y="666"/>
                  </a:lnTo>
                  <a:lnTo>
                    <a:pt x="345" y="643"/>
                  </a:lnTo>
                  <a:lnTo>
                    <a:pt x="299" y="588"/>
                  </a:lnTo>
                  <a:lnTo>
                    <a:pt x="295" y="560"/>
                  </a:lnTo>
                  <a:lnTo>
                    <a:pt x="297" y="538"/>
                  </a:lnTo>
                  <a:lnTo>
                    <a:pt x="342" y="475"/>
                  </a:lnTo>
                  <a:lnTo>
                    <a:pt x="413" y="456"/>
                  </a:lnTo>
                  <a:lnTo>
                    <a:pt x="413" y="434"/>
                  </a:lnTo>
                  <a:lnTo>
                    <a:pt x="718" y="434"/>
                  </a:lnTo>
                  <a:lnTo>
                    <a:pt x="706" y="422"/>
                  </a:lnTo>
                  <a:lnTo>
                    <a:pt x="676" y="396"/>
                  </a:lnTo>
                  <a:lnTo>
                    <a:pt x="654" y="379"/>
                  </a:lnTo>
                  <a:lnTo>
                    <a:pt x="609" y="347"/>
                  </a:lnTo>
                  <a:lnTo>
                    <a:pt x="587" y="330"/>
                  </a:lnTo>
                  <a:lnTo>
                    <a:pt x="620" y="330"/>
                  </a:lnTo>
                  <a:lnTo>
                    <a:pt x="634" y="330"/>
                  </a:lnTo>
                  <a:lnTo>
                    <a:pt x="701" y="324"/>
                  </a:lnTo>
                  <a:lnTo>
                    <a:pt x="752" y="305"/>
                  </a:lnTo>
                  <a:lnTo>
                    <a:pt x="648" y="305"/>
                  </a:lnTo>
                  <a:lnTo>
                    <a:pt x="634" y="304"/>
                  </a:lnTo>
                  <a:lnTo>
                    <a:pt x="620" y="303"/>
                  </a:lnTo>
                  <a:lnTo>
                    <a:pt x="600" y="303"/>
                  </a:lnTo>
                  <a:lnTo>
                    <a:pt x="600" y="300"/>
                  </a:lnTo>
                  <a:lnTo>
                    <a:pt x="644" y="282"/>
                  </a:lnTo>
                  <a:lnTo>
                    <a:pt x="671" y="273"/>
                  </a:lnTo>
                  <a:lnTo>
                    <a:pt x="590" y="273"/>
                  </a:lnTo>
                  <a:lnTo>
                    <a:pt x="612" y="249"/>
                  </a:lnTo>
                  <a:lnTo>
                    <a:pt x="627" y="237"/>
                  </a:lnTo>
                  <a:lnTo>
                    <a:pt x="585" y="237"/>
                  </a:lnTo>
                  <a:lnTo>
                    <a:pt x="618" y="197"/>
                  </a:lnTo>
                  <a:lnTo>
                    <a:pt x="655" y="154"/>
                  </a:lnTo>
                  <a:lnTo>
                    <a:pt x="687" y="110"/>
                  </a:lnTo>
                  <a:lnTo>
                    <a:pt x="706" y="68"/>
                  </a:lnTo>
                  <a:lnTo>
                    <a:pt x="670" y="65"/>
                  </a:lnTo>
                  <a:lnTo>
                    <a:pt x="635" y="58"/>
                  </a:lnTo>
                  <a:lnTo>
                    <a:pt x="601" y="48"/>
                  </a:lnTo>
                  <a:lnTo>
                    <a:pt x="585" y="40"/>
                  </a:lnTo>
                  <a:lnTo>
                    <a:pt x="312" y="40"/>
                  </a:lnTo>
                  <a:lnTo>
                    <a:pt x="280" y="39"/>
                  </a:lnTo>
                  <a:lnTo>
                    <a:pt x="247" y="36"/>
                  </a:lnTo>
                </a:path>
                <a:path w="862" h="980">
                  <a:moveTo>
                    <a:pt x="449" y="519"/>
                  </a:moveTo>
                  <a:lnTo>
                    <a:pt x="449" y="588"/>
                  </a:lnTo>
                  <a:lnTo>
                    <a:pt x="482" y="597"/>
                  </a:lnTo>
                  <a:lnTo>
                    <a:pt x="509" y="608"/>
                  </a:lnTo>
                  <a:lnTo>
                    <a:pt x="559" y="644"/>
                  </a:lnTo>
                  <a:lnTo>
                    <a:pt x="577" y="703"/>
                  </a:lnTo>
                  <a:lnTo>
                    <a:pt x="577" y="715"/>
                  </a:lnTo>
                  <a:lnTo>
                    <a:pt x="546" y="779"/>
                  </a:lnTo>
                  <a:lnTo>
                    <a:pt x="488" y="810"/>
                  </a:lnTo>
                  <a:lnTo>
                    <a:pt x="449" y="814"/>
                  </a:lnTo>
                  <a:lnTo>
                    <a:pt x="449" y="860"/>
                  </a:lnTo>
                  <a:lnTo>
                    <a:pt x="837" y="860"/>
                  </a:lnTo>
                  <a:lnTo>
                    <a:pt x="855" y="826"/>
                  </a:lnTo>
                  <a:lnTo>
                    <a:pt x="862" y="775"/>
                  </a:lnTo>
                  <a:lnTo>
                    <a:pt x="859" y="721"/>
                  </a:lnTo>
                  <a:lnTo>
                    <a:pt x="843" y="628"/>
                  </a:lnTo>
                  <a:lnTo>
                    <a:pt x="813" y="558"/>
                  </a:lnTo>
                  <a:lnTo>
                    <a:pt x="811" y="555"/>
                  </a:lnTo>
                  <a:lnTo>
                    <a:pt x="479" y="555"/>
                  </a:lnTo>
                  <a:lnTo>
                    <a:pt x="474" y="545"/>
                  </a:lnTo>
                  <a:lnTo>
                    <a:pt x="469" y="537"/>
                  </a:lnTo>
                  <a:lnTo>
                    <a:pt x="466" y="532"/>
                  </a:lnTo>
                  <a:lnTo>
                    <a:pt x="464" y="527"/>
                  </a:lnTo>
                  <a:lnTo>
                    <a:pt x="456" y="525"/>
                  </a:lnTo>
                  <a:lnTo>
                    <a:pt x="449" y="519"/>
                  </a:lnTo>
                </a:path>
                <a:path w="862" h="980">
                  <a:moveTo>
                    <a:pt x="413" y="698"/>
                  </a:moveTo>
                  <a:lnTo>
                    <a:pt x="378" y="698"/>
                  </a:lnTo>
                  <a:lnTo>
                    <a:pt x="381" y="714"/>
                  </a:lnTo>
                  <a:lnTo>
                    <a:pt x="386" y="726"/>
                  </a:lnTo>
                  <a:lnTo>
                    <a:pt x="391" y="731"/>
                  </a:lnTo>
                  <a:lnTo>
                    <a:pt x="396" y="739"/>
                  </a:lnTo>
                  <a:lnTo>
                    <a:pt x="403" y="746"/>
                  </a:lnTo>
                  <a:lnTo>
                    <a:pt x="413" y="751"/>
                  </a:lnTo>
                  <a:lnTo>
                    <a:pt x="413" y="698"/>
                  </a:lnTo>
                </a:path>
                <a:path w="862" h="980">
                  <a:moveTo>
                    <a:pt x="718" y="434"/>
                  </a:moveTo>
                  <a:lnTo>
                    <a:pt x="449" y="434"/>
                  </a:lnTo>
                  <a:lnTo>
                    <a:pt x="449" y="456"/>
                  </a:lnTo>
                  <a:lnTo>
                    <a:pt x="474" y="459"/>
                  </a:lnTo>
                  <a:lnTo>
                    <a:pt x="496" y="464"/>
                  </a:lnTo>
                  <a:lnTo>
                    <a:pt x="554" y="508"/>
                  </a:lnTo>
                  <a:lnTo>
                    <a:pt x="567" y="542"/>
                  </a:lnTo>
                  <a:lnTo>
                    <a:pt x="479" y="555"/>
                  </a:lnTo>
                  <a:lnTo>
                    <a:pt x="811" y="555"/>
                  </a:lnTo>
                  <a:lnTo>
                    <a:pt x="792" y="519"/>
                  </a:lnTo>
                  <a:lnTo>
                    <a:pt x="767" y="486"/>
                  </a:lnTo>
                  <a:lnTo>
                    <a:pt x="738" y="453"/>
                  </a:lnTo>
                  <a:lnTo>
                    <a:pt x="718" y="434"/>
                  </a:lnTo>
                </a:path>
                <a:path w="862" h="980">
                  <a:moveTo>
                    <a:pt x="782" y="256"/>
                  </a:moveTo>
                  <a:lnTo>
                    <a:pt x="734" y="256"/>
                  </a:lnTo>
                  <a:lnTo>
                    <a:pt x="756" y="257"/>
                  </a:lnTo>
                  <a:lnTo>
                    <a:pt x="756" y="260"/>
                  </a:lnTo>
                  <a:lnTo>
                    <a:pt x="698" y="298"/>
                  </a:lnTo>
                  <a:lnTo>
                    <a:pt x="648" y="305"/>
                  </a:lnTo>
                  <a:lnTo>
                    <a:pt x="752" y="305"/>
                  </a:lnTo>
                  <a:lnTo>
                    <a:pt x="757" y="302"/>
                  </a:lnTo>
                  <a:lnTo>
                    <a:pt x="777" y="280"/>
                  </a:lnTo>
                  <a:lnTo>
                    <a:pt x="782" y="263"/>
                  </a:lnTo>
                  <a:lnTo>
                    <a:pt x="782" y="256"/>
                  </a:lnTo>
                </a:path>
                <a:path w="862" h="980">
                  <a:moveTo>
                    <a:pt x="723" y="207"/>
                  </a:moveTo>
                  <a:lnTo>
                    <a:pt x="693" y="207"/>
                  </a:lnTo>
                  <a:lnTo>
                    <a:pt x="680" y="218"/>
                  </a:lnTo>
                  <a:lnTo>
                    <a:pt x="661" y="231"/>
                  </a:lnTo>
                  <a:lnTo>
                    <a:pt x="639" y="244"/>
                  </a:lnTo>
                  <a:lnTo>
                    <a:pt x="620" y="255"/>
                  </a:lnTo>
                  <a:lnTo>
                    <a:pt x="610" y="260"/>
                  </a:lnTo>
                  <a:lnTo>
                    <a:pt x="600" y="265"/>
                  </a:lnTo>
                  <a:lnTo>
                    <a:pt x="590" y="273"/>
                  </a:lnTo>
                  <a:lnTo>
                    <a:pt x="671" y="273"/>
                  </a:lnTo>
                  <a:lnTo>
                    <a:pt x="692" y="266"/>
                  </a:lnTo>
                  <a:lnTo>
                    <a:pt x="734" y="256"/>
                  </a:lnTo>
                  <a:lnTo>
                    <a:pt x="782" y="256"/>
                  </a:lnTo>
                  <a:lnTo>
                    <a:pt x="782" y="251"/>
                  </a:lnTo>
                  <a:lnTo>
                    <a:pt x="777" y="242"/>
                  </a:lnTo>
                  <a:lnTo>
                    <a:pt x="772" y="237"/>
                  </a:lnTo>
                  <a:lnTo>
                    <a:pt x="766" y="235"/>
                  </a:lnTo>
                  <a:lnTo>
                    <a:pt x="701" y="235"/>
                  </a:lnTo>
                  <a:lnTo>
                    <a:pt x="714" y="225"/>
                  </a:lnTo>
                  <a:lnTo>
                    <a:pt x="721" y="215"/>
                  </a:lnTo>
                  <a:lnTo>
                    <a:pt x="723" y="207"/>
                  </a:lnTo>
                </a:path>
                <a:path w="862" h="980">
                  <a:moveTo>
                    <a:pt x="711" y="179"/>
                  </a:moveTo>
                  <a:lnTo>
                    <a:pt x="680" y="181"/>
                  </a:lnTo>
                  <a:lnTo>
                    <a:pt x="647" y="193"/>
                  </a:lnTo>
                  <a:lnTo>
                    <a:pt x="614" y="213"/>
                  </a:lnTo>
                  <a:lnTo>
                    <a:pt x="585" y="237"/>
                  </a:lnTo>
                  <a:lnTo>
                    <a:pt x="627" y="237"/>
                  </a:lnTo>
                  <a:lnTo>
                    <a:pt x="639" y="229"/>
                  </a:lnTo>
                  <a:lnTo>
                    <a:pt x="667" y="214"/>
                  </a:lnTo>
                  <a:lnTo>
                    <a:pt x="693" y="207"/>
                  </a:lnTo>
                  <a:lnTo>
                    <a:pt x="723" y="207"/>
                  </a:lnTo>
                  <a:lnTo>
                    <a:pt x="724" y="204"/>
                  </a:lnTo>
                  <a:lnTo>
                    <a:pt x="724" y="189"/>
                  </a:lnTo>
                  <a:lnTo>
                    <a:pt x="716" y="182"/>
                  </a:lnTo>
                  <a:lnTo>
                    <a:pt x="711" y="179"/>
                  </a:lnTo>
                </a:path>
                <a:path w="862" h="980">
                  <a:moveTo>
                    <a:pt x="743" y="230"/>
                  </a:moveTo>
                  <a:lnTo>
                    <a:pt x="723" y="232"/>
                  </a:lnTo>
                  <a:lnTo>
                    <a:pt x="701" y="235"/>
                  </a:lnTo>
                  <a:lnTo>
                    <a:pt x="766" y="235"/>
                  </a:lnTo>
                  <a:lnTo>
                    <a:pt x="759" y="232"/>
                  </a:lnTo>
                  <a:lnTo>
                    <a:pt x="743" y="230"/>
                  </a:lnTo>
                </a:path>
                <a:path w="862" h="980">
                  <a:moveTo>
                    <a:pt x="498" y="0"/>
                  </a:moveTo>
                  <a:lnTo>
                    <a:pt x="469" y="0"/>
                  </a:lnTo>
                  <a:lnTo>
                    <a:pt x="437" y="7"/>
                  </a:lnTo>
                  <a:lnTo>
                    <a:pt x="406" y="16"/>
                  </a:lnTo>
                  <a:lnTo>
                    <a:pt x="376" y="27"/>
                  </a:lnTo>
                  <a:lnTo>
                    <a:pt x="345" y="36"/>
                  </a:lnTo>
                  <a:lnTo>
                    <a:pt x="312" y="40"/>
                  </a:lnTo>
                  <a:lnTo>
                    <a:pt x="585" y="40"/>
                  </a:lnTo>
                  <a:lnTo>
                    <a:pt x="570" y="33"/>
                  </a:lnTo>
                  <a:lnTo>
                    <a:pt x="544" y="19"/>
                  </a:lnTo>
                  <a:lnTo>
                    <a:pt x="522" y="6"/>
                  </a:lnTo>
                  <a:lnTo>
                    <a:pt x="498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4" name="textbox 494"/>
          <p:cNvSpPr/>
          <p:nvPr/>
        </p:nvSpPr>
        <p:spPr>
          <a:xfrm>
            <a:off x="304116" y="413340"/>
            <a:ext cx="4399915" cy="487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32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矾花视境</a:t>
            </a:r>
            <a:r>
              <a:rPr sz="3100" b="1" kern="0" spc="0" baseline="200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®</a:t>
            </a:r>
            <a:r>
              <a:rPr sz="32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——六大优势</a:t>
            </a:r>
            <a:endParaRPr lang="en-US" altLang="en-US" sz="3200" dirty="0"/>
          </a:p>
        </p:txBody>
      </p:sp>
      <p:sp>
        <p:nvSpPr>
          <p:cNvPr id="496" name="textbox 496"/>
          <p:cNvSpPr/>
          <p:nvPr/>
        </p:nvSpPr>
        <p:spPr>
          <a:xfrm>
            <a:off x="6130100" y="4747441"/>
            <a:ext cx="1889125" cy="1022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  <a:tabLst>
                <a:tab pos="1875155" algn="l"/>
              </a:tabLst>
            </a:pPr>
            <a:r>
              <a:rPr sz="4400" b="1" u="sng" kern="0" spc="-5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006295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</a:t>
            </a:r>
            <a:r>
              <a:rPr sz="4400" b="1" u="sng" kern="0" spc="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006295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4400" dirty="0"/>
          </a:p>
          <a:p>
            <a:pPr algn="l" rtl="0" eaLnBrk="0">
              <a:lnSpc>
                <a:spcPct val="114000"/>
              </a:lnSpc>
            </a:pPr>
            <a:endParaRPr lang="en-US" altLang="en-US" sz="600" dirty="0"/>
          </a:p>
          <a:p>
            <a:pPr marL="16510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降低药剂投加量</a:t>
            </a:r>
            <a:endParaRPr lang="en-US" altLang="en-US" sz="2000" dirty="0"/>
          </a:p>
        </p:txBody>
      </p:sp>
      <p:sp>
        <p:nvSpPr>
          <p:cNvPr id="498" name="textbox 498"/>
          <p:cNvSpPr/>
          <p:nvPr/>
        </p:nvSpPr>
        <p:spPr>
          <a:xfrm>
            <a:off x="2073029" y="5472556"/>
            <a:ext cx="2054860" cy="610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0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提高工艺全流程稳</a:t>
            </a:r>
            <a:r>
              <a:rPr sz="20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定型</a:t>
            </a:r>
            <a:endParaRPr lang="en-US" altLang="en-US" sz="2000" dirty="0"/>
          </a:p>
        </p:txBody>
      </p:sp>
      <p:sp>
        <p:nvSpPr>
          <p:cNvPr id="500" name="textbox 500"/>
          <p:cNvSpPr/>
          <p:nvPr/>
        </p:nvSpPr>
        <p:spPr>
          <a:xfrm>
            <a:off x="10009258" y="2858253"/>
            <a:ext cx="1979929" cy="603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95000"/>
              </a:lnSpc>
            </a:pPr>
            <a:r>
              <a:rPr sz="20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适用不同场景</a:t>
            </a:r>
            <a:r>
              <a:rPr sz="2000" kern="0" spc="-2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如脱硬</a:t>
            </a:r>
            <a:r>
              <a:rPr sz="2000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kern="0" spc="-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除磷</a:t>
            </a:r>
            <a:endParaRPr lang="en-US" altLang="en-US" sz="2000" dirty="0"/>
          </a:p>
        </p:txBody>
      </p:sp>
      <p:sp>
        <p:nvSpPr>
          <p:cNvPr id="502" name="textbox 502"/>
          <p:cNvSpPr/>
          <p:nvPr/>
        </p:nvSpPr>
        <p:spPr>
          <a:xfrm>
            <a:off x="10010068" y="4740133"/>
            <a:ext cx="1900554" cy="6432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  <a:tabLst>
                <a:tab pos="1887220" algn="l"/>
              </a:tabLst>
            </a:pPr>
            <a:r>
              <a:rPr sz="4400" b="1" u="sng" kern="0" spc="-2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006295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</a:t>
            </a:r>
            <a:r>
              <a:rPr sz="4400" b="1" u="sng" kern="0" spc="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006295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4400" dirty="0"/>
          </a:p>
        </p:txBody>
      </p:sp>
      <p:sp>
        <p:nvSpPr>
          <p:cNvPr id="504" name="textbox 504"/>
          <p:cNvSpPr/>
          <p:nvPr/>
        </p:nvSpPr>
        <p:spPr>
          <a:xfrm>
            <a:off x="2195767" y="4758112"/>
            <a:ext cx="1893570" cy="647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  <a:tabLst>
                <a:tab pos="1880235" algn="l"/>
              </a:tabLst>
            </a:pPr>
            <a:r>
              <a:rPr sz="4400" b="1" u="sng" kern="0" spc="-5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006295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</a:t>
            </a:r>
            <a:r>
              <a:rPr sz="4400" b="1" u="sng" kern="0" spc="0" dirty="0">
                <a:solidFill>
                  <a:srgbClr val="379FD3">
                    <a:alpha val="100000"/>
                  </a:srgbClr>
                </a:solidFill>
                <a:uFill>
                  <a:solidFill>
                    <a:srgbClr val="006295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4400" dirty="0"/>
          </a:p>
        </p:txBody>
      </p:sp>
      <p:sp>
        <p:nvSpPr>
          <p:cNvPr id="506" name="textbox 506"/>
          <p:cNvSpPr/>
          <p:nvPr/>
        </p:nvSpPr>
        <p:spPr>
          <a:xfrm>
            <a:off x="10012865" y="2137974"/>
            <a:ext cx="1176019" cy="635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1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兼容</a:t>
            </a:r>
            <a:endParaRPr lang="en-US" altLang="en-US" sz="4400" dirty="0"/>
          </a:p>
        </p:txBody>
      </p:sp>
      <p:sp>
        <p:nvSpPr>
          <p:cNvPr id="508" name="textbox 508"/>
          <p:cNvSpPr/>
          <p:nvPr/>
        </p:nvSpPr>
        <p:spPr>
          <a:xfrm>
            <a:off x="2243724" y="2168076"/>
            <a:ext cx="1085850" cy="6330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-24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</a:t>
            </a:r>
            <a:endParaRPr lang="en-US" altLang="en-US" sz="4400" dirty="0"/>
          </a:p>
        </p:txBody>
      </p:sp>
      <p:sp>
        <p:nvSpPr>
          <p:cNvPr id="510" name="textbox 510"/>
          <p:cNvSpPr/>
          <p:nvPr/>
        </p:nvSpPr>
        <p:spPr>
          <a:xfrm>
            <a:off x="10008239" y="5450159"/>
            <a:ext cx="1802764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不停产快速部署</a:t>
            </a:r>
            <a:endParaRPr lang="en-US" altLang="en-US" sz="2000" dirty="0"/>
          </a:p>
        </p:txBody>
      </p:sp>
      <p:sp>
        <p:nvSpPr>
          <p:cNvPr id="512" name="textbox 512"/>
          <p:cNvSpPr/>
          <p:nvPr/>
        </p:nvSpPr>
        <p:spPr>
          <a:xfrm>
            <a:off x="2190126" y="2882551"/>
            <a:ext cx="1294130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无人化运行</a:t>
            </a:r>
            <a:endParaRPr lang="en-US" altLang="en-US" sz="2000" dirty="0"/>
          </a:p>
        </p:txBody>
      </p:sp>
      <p:sp>
        <p:nvSpPr>
          <p:cNvPr id="514" name="path"/>
          <p:cNvSpPr/>
          <p:nvPr/>
        </p:nvSpPr>
        <p:spPr>
          <a:xfrm>
            <a:off x="2198242" y="2751391"/>
            <a:ext cx="1878329" cy="27431"/>
          </a:xfrm>
          <a:custGeom>
            <a:avLst/>
            <a:gdLst/>
            <a:ahLst/>
            <a:cxnLst/>
            <a:rect l="0" t="0" r="0" b="0"/>
            <a:pathLst>
              <a:path w="2957" h="43">
                <a:moveTo>
                  <a:pt x="0" y="21"/>
                </a:moveTo>
                <a:lnTo>
                  <a:pt x="1760" y="21"/>
                </a:lnTo>
                <a:moveTo>
                  <a:pt x="1760" y="21"/>
                </a:moveTo>
                <a:lnTo>
                  <a:pt x="2957" y="21"/>
                </a:lnTo>
              </a:path>
            </a:pathLst>
          </a:custGeom>
          <a:noFill/>
          <a:ln w="27431" cap="flat">
            <a:solidFill>
              <a:srgbClr val="006295">
                <a:alpha val="100000"/>
              </a:srgbClr>
            </a:solidFill>
            <a:prstDash val="dash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6" name="path"/>
          <p:cNvSpPr/>
          <p:nvPr/>
        </p:nvSpPr>
        <p:spPr>
          <a:xfrm>
            <a:off x="10019411" y="2723527"/>
            <a:ext cx="1878329" cy="27432"/>
          </a:xfrm>
          <a:custGeom>
            <a:avLst/>
            <a:gdLst/>
            <a:ahLst/>
            <a:cxnLst/>
            <a:rect l="0" t="0" r="0" b="0"/>
            <a:pathLst>
              <a:path w="2957" h="43">
                <a:moveTo>
                  <a:pt x="0" y="21"/>
                </a:moveTo>
                <a:lnTo>
                  <a:pt x="1880" y="21"/>
                </a:lnTo>
                <a:moveTo>
                  <a:pt x="1880" y="21"/>
                </a:moveTo>
                <a:lnTo>
                  <a:pt x="2957" y="21"/>
                </a:lnTo>
              </a:path>
            </a:pathLst>
          </a:custGeom>
          <a:noFill/>
          <a:ln w="27431" cap="flat">
            <a:solidFill>
              <a:srgbClr val="006295">
                <a:alpha val="100000"/>
              </a:srgbClr>
            </a:solidFill>
            <a:prstDash val="dash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8" name="path"/>
          <p:cNvSpPr/>
          <p:nvPr/>
        </p:nvSpPr>
        <p:spPr>
          <a:xfrm>
            <a:off x="6691376" y="2773133"/>
            <a:ext cx="1315085" cy="27432"/>
          </a:xfrm>
          <a:custGeom>
            <a:avLst/>
            <a:gdLst/>
            <a:ahLst/>
            <a:cxnLst/>
            <a:rect l="0" t="0" r="0" b="0"/>
            <a:pathLst>
              <a:path w="2071" h="43">
                <a:moveTo>
                  <a:pt x="0" y="21"/>
                </a:moveTo>
                <a:lnTo>
                  <a:pt x="881" y="21"/>
                </a:lnTo>
                <a:moveTo>
                  <a:pt x="881" y="21"/>
                </a:moveTo>
                <a:lnTo>
                  <a:pt x="2071" y="21"/>
                </a:lnTo>
              </a:path>
            </a:pathLst>
          </a:custGeom>
          <a:noFill/>
          <a:ln w="27431" cap="flat">
            <a:solidFill>
              <a:srgbClr val="006295">
                <a:alpha val="100000"/>
              </a:srgbClr>
            </a:solidFill>
            <a:prstDash val="dash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rect"/>
          <p:cNvSpPr/>
          <p:nvPr/>
        </p:nvSpPr>
        <p:spPr>
          <a:xfrm>
            <a:off x="0" y="0"/>
            <a:ext cx="2177795" cy="4668011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" name="textbox 522"/>
          <p:cNvSpPr/>
          <p:nvPr/>
        </p:nvSpPr>
        <p:spPr>
          <a:xfrm rot="5400000">
            <a:off x="-2305182" y="2508968"/>
            <a:ext cx="6708775" cy="1826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11400" b="1" kern="0" spc="4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AOHE</a:t>
            </a:r>
            <a:r>
              <a:rPr sz="11400" b="1" kern="0" spc="4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</a:t>
            </a:r>
            <a:endParaRPr lang="en-US" altLang="en-US" sz="11400" dirty="0"/>
          </a:p>
        </p:txBody>
      </p:sp>
      <p:sp>
        <p:nvSpPr>
          <p:cNvPr id="524" name="textbox 524"/>
          <p:cNvSpPr/>
          <p:nvPr/>
        </p:nvSpPr>
        <p:spPr>
          <a:xfrm>
            <a:off x="3391687" y="2291269"/>
            <a:ext cx="3371215" cy="2209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9690" algn="l" rtl="0" eaLnBrk="0">
              <a:lnSpc>
                <a:spcPct val="85000"/>
              </a:lnSpc>
            </a:pP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44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altLang="en-US" sz="4400" dirty="0"/>
          </a:p>
          <a:p>
            <a:pPr marL="21590" algn="l" rtl="0" eaLnBrk="0">
              <a:lnSpc>
                <a:spcPct val="92000"/>
              </a:lnSpc>
              <a:spcBef>
                <a:spcPts val="2165"/>
              </a:spcBef>
            </a:pPr>
            <a:r>
              <a:rPr sz="6500" kern="0" spc="6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65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55"/>
              </a:lnSpc>
            </a:pP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    a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14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4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endParaRPr lang="en-US" altLang="en-US" sz="1400" dirty="0"/>
          </a:p>
        </p:txBody>
      </p:sp>
      <p:sp>
        <p:nvSpPr>
          <p:cNvPr id="528" name="rect"/>
          <p:cNvSpPr/>
          <p:nvPr/>
        </p:nvSpPr>
        <p:spPr>
          <a:xfrm>
            <a:off x="7816558" y="6254343"/>
            <a:ext cx="3856036" cy="381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0" name="rect"/>
          <p:cNvSpPr/>
          <p:nvPr/>
        </p:nvSpPr>
        <p:spPr>
          <a:xfrm>
            <a:off x="11631548" y="3445383"/>
            <a:ext cx="48895" cy="282779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2" name="path"/>
          <p:cNvSpPr/>
          <p:nvPr/>
        </p:nvSpPr>
        <p:spPr>
          <a:xfrm>
            <a:off x="11131296" y="5727191"/>
            <a:ext cx="321563" cy="330708"/>
          </a:xfrm>
          <a:custGeom>
            <a:avLst/>
            <a:gdLst/>
            <a:ahLst/>
            <a:cxnLst/>
            <a:rect l="0" t="0" r="0" b="0"/>
            <a:pathLst>
              <a:path w="506" h="520">
                <a:moveTo>
                  <a:pt x="506" y="520"/>
                </a:moveTo>
                <a:lnTo>
                  <a:pt x="506" y="0"/>
                </a:lnTo>
                <a:lnTo>
                  <a:pt x="0" y="520"/>
                </a:lnTo>
                <a:lnTo>
                  <a:pt x="506" y="520"/>
                </a:lnTo>
              </a:path>
            </a:pathLst>
          </a:cu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4" name="rect"/>
          <p:cNvSpPr/>
          <p:nvPr/>
        </p:nvSpPr>
        <p:spPr>
          <a:xfrm>
            <a:off x="6536232" y="4972050"/>
            <a:ext cx="1799996" cy="38100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" name="table 536"/>
          <p:cNvGraphicFramePr>
            <a:graphicFrameLocks noGrp="1"/>
          </p:cNvGraphicFramePr>
          <p:nvPr/>
        </p:nvGraphicFramePr>
        <p:xfrm>
          <a:off x="713651" y="1793646"/>
          <a:ext cx="10813415" cy="4807584"/>
        </p:xfrm>
        <a:graphic>
          <a:graphicData uri="http://schemas.openxmlformats.org/drawingml/2006/table">
            <a:tbl>
              <a:tblPr/>
              <a:tblGrid>
                <a:gridCol w="4993640"/>
                <a:gridCol w="5819775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4762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95000"/>
                        </a:lnSpc>
                      </a:pPr>
                      <a:endParaRPr lang="en-US" altLang="en-US" sz="1000" dirty="0"/>
                    </a:p>
                    <a:p>
                      <a:pPr marL="79375" algn="l" rtl="0" eaLnBrk="0">
                        <a:lnSpc>
                          <a:spcPct val="83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天齐锂业项目</a:t>
                      </a:r>
                      <a:endParaRPr lang="en-US" altLang="en-US" sz="1400" dirty="0"/>
                    </a:p>
                    <a:p>
                      <a:pPr marL="79375" algn="l" rtl="0" eaLnBrk="0">
                        <a:lnSpc>
                          <a:spcPts val="3340"/>
                        </a:lnSpc>
                      </a:pP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址：</a:t>
                      </a:r>
                      <a:r>
                        <a:rPr sz="1400" b="1" kern="0" spc="-29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四川省射洪市</a:t>
                      </a:r>
                      <a:endParaRPr lang="en-US" altLang="en-US" sz="1400" dirty="0"/>
                    </a:p>
                    <a:p>
                      <a:pPr marL="78105" algn="l" rtl="0" eaLnBrk="0">
                        <a:lnSpc>
                          <a:spcPts val="3630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72T/D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8128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三效蒸发系统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79375" algn="l" rtl="0" eaLnBrk="0">
                        <a:lnSpc>
                          <a:spcPct val="88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COD≤500mgL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；氯化物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≤3000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PH=7-9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SS≤100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marL="919480" algn="l" rtl="0" eaLnBrk="0">
                        <a:lnSpc>
                          <a:spcPts val="352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硫酸盐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≤12000mg/L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；硝酸盐：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≤1300mg/L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；锂：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88265" algn="l" rtl="0" eaLnBrk="0">
                        <a:lnSpc>
                          <a:spcPts val="1815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《城市污水再生利用 工业用水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水质  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GBT19923-2005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8" name="picture 5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9680" y="4305300"/>
            <a:ext cx="4244340" cy="1815083"/>
          </a:xfrm>
          <a:prstGeom prst="rect">
            <a:avLst/>
          </a:prstGeom>
        </p:spPr>
      </p:pic>
      <p:pic>
        <p:nvPicPr>
          <p:cNvPr id="540" name="picture 5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1191" y="2319528"/>
            <a:ext cx="2052827" cy="1860803"/>
          </a:xfrm>
          <a:prstGeom prst="rect">
            <a:avLst/>
          </a:prstGeom>
        </p:spPr>
      </p:pic>
      <p:pic>
        <p:nvPicPr>
          <p:cNvPr id="542" name="picture 5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49680" y="2319528"/>
            <a:ext cx="2026920" cy="1860803"/>
          </a:xfrm>
          <a:prstGeom prst="rect">
            <a:avLst/>
          </a:prstGeom>
        </p:spPr>
      </p:pic>
      <p:sp>
        <p:nvSpPr>
          <p:cNvPr id="546" name="textbox 546"/>
          <p:cNvSpPr/>
          <p:nvPr/>
        </p:nvSpPr>
        <p:spPr>
          <a:xfrm>
            <a:off x="88074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新材料废水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" name="table 548"/>
          <p:cNvGraphicFramePr>
            <a:graphicFrameLocks noGrp="1"/>
          </p:cNvGraphicFramePr>
          <p:nvPr/>
        </p:nvGraphicFramePr>
        <p:xfrm>
          <a:off x="713651" y="1793646"/>
          <a:ext cx="10813415" cy="4692650"/>
        </p:xfrm>
        <a:graphic>
          <a:graphicData uri="http://schemas.openxmlformats.org/drawingml/2006/table">
            <a:tbl>
              <a:tblPr/>
              <a:tblGrid>
                <a:gridCol w="5060950"/>
                <a:gridCol w="5752465"/>
              </a:tblGrid>
              <a:tr h="4692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8064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65000"/>
                        </a:lnSpc>
                      </a:pPr>
                      <a:endParaRPr lang="en-US" altLang="en-US" sz="1000" dirty="0"/>
                    </a:p>
                    <a:p>
                      <a:pPr marL="121285" algn="l" rtl="0" eaLnBrk="0">
                        <a:lnSpc>
                          <a:spcPct val="83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万州农药废水处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理项目</a:t>
                      </a:r>
                      <a:endParaRPr lang="en-US" altLang="en-US" sz="1400" dirty="0"/>
                    </a:p>
                    <a:p>
                      <a:pPr marL="121285" algn="l" rtl="0" eaLnBrk="0">
                        <a:lnSpc>
                          <a:spcPts val="3350"/>
                        </a:lnSpc>
                      </a:pP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1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重庆万州市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20015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2000T/D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123190" algn="l" rtl="0" eaLnBrk="0">
                        <a:lnSpc>
                          <a:spcPct val="84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b="1" kern="0" spc="-3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MVR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冷凝液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生化系统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自清洗过滤器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卷式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</a:t>
                      </a:r>
                      <a:endParaRPr lang="en-US" altLang="en-US" sz="1400" dirty="0"/>
                    </a:p>
                    <a:p>
                      <a:pPr marL="121285" algn="l" rtl="0" eaLnBrk="0">
                        <a:lnSpc>
                          <a:spcPts val="3610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COD≤1200mg/L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TDS≤1000m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marL="963295" algn="l" rtl="0" eaLnBrk="0">
                        <a:lnSpc>
                          <a:spcPts val="1915"/>
                        </a:lnSpc>
                        <a:spcBef>
                          <a:spcPts val="144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氨氮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≤80mg/L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TP≤20mg/L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0175" algn="l" rtl="0" eaLnBrk="0">
                        <a:lnSpc>
                          <a:spcPts val="1815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《城市污水再生利用 工业用水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水质  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GBT19923-2005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0" name="picture 5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9680" y="4101465"/>
            <a:ext cx="2052828" cy="1854326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22116" y="4101464"/>
            <a:ext cx="2012467" cy="1854200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49680" y="2331720"/>
            <a:ext cx="2053704" cy="1673351"/>
          </a:xfrm>
          <a:prstGeom prst="rect">
            <a:avLst/>
          </a:prstGeom>
        </p:spPr>
      </p:pic>
      <p:pic>
        <p:nvPicPr>
          <p:cNvPr id="556" name="picture 5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22116" y="2331720"/>
            <a:ext cx="2012467" cy="1676400"/>
          </a:xfrm>
          <a:prstGeom prst="rect">
            <a:avLst/>
          </a:prstGeom>
        </p:spPr>
      </p:pic>
      <p:sp>
        <p:nvSpPr>
          <p:cNvPr id="560" name="textbox 560"/>
          <p:cNvSpPr/>
          <p:nvPr/>
        </p:nvSpPr>
        <p:spPr>
          <a:xfrm>
            <a:off x="880745" y="480383"/>
            <a:ext cx="18542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化工制药废水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"/>
          <p:cNvSpPr/>
          <p:nvPr/>
        </p:nvSpPr>
        <p:spPr>
          <a:xfrm>
            <a:off x="0" y="0"/>
            <a:ext cx="2177795" cy="4668011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textbox 56"/>
          <p:cNvSpPr/>
          <p:nvPr/>
        </p:nvSpPr>
        <p:spPr>
          <a:xfrm rot="5400000">
            <a:off x="-2305182" y="2508968"/>
            <a:ext cx="6708775" cy="1826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11400" b="1" kern="0" spc="4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AOHE</a:t>
            </a:r>
            <a:r>
              <a:rPr sz="11400" b="1" kern="0" spc="4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</a:t>
            </a:r>
            <a:endParaRPr lang="en-US" altLang="en-US" sz="11400" dirty="0"/>
          </a:p>
        </p:txBody>
      </p:sp>
      <p:sp>
        <p:nvSpPr>
          <p:cNvPr id="58" name="textbox 58"/>
          <p:cNvSpPr/>
          <p:nvPr/>
        </p:nvSpPr>
        <p:spPr>
          <a:xfrm>
            <a:off x="3391687" y="2289031"/>
            <a:ext cx="3371215" cy="22117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100" dirty="0"/>
          </a:p>
          <a:p>
            <a:pPr marL="59690" algn="l" rtl="0" eaLnBrk="0">
              <a:lnSpc>
                <a:spcPct val="85000"/>
              </a:lnSpc>
              <a:spcBef>
                <a:spcPts val="0"/>
              </a:spcBef>
            </a:pP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44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en-US" sz="4400" dirty="0"/>
          </a:p>
          <a:p>
            <a:pPr marL="15240" algn="l" rtl="0" eaLnBrk="0">
              <a:lnSpc>
                <a:spcPct val="92000"/>
              </a:lnSpc>
              <a:spcBef>
                <a:spcPts val="2170"/>
              </a:spcBef>
            </a:pPr>
            <a:r>
              <a:rPr sz="6500" kern="0" spc="7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公司简介</a:t>
            </a:r>
            <a:endParaRPr lang="en-US" altLang="en-US" sz="65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marL="12700" algn="l" rtl="0" eaLnBrk="0">
              <a:lnSpc>
                <a:spcPts val="1855"/>
              </a:lnSpc>
              <a:spcBef>
                <a:spcPts val="5"/>
              </a:spcBef>
            </a:pP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4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14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</a:t>
            </a:r>
            <a:r>
              <a:rPr sz="14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sz="14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sz="14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sz="14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endParaRPr lang="en-US" altLang="en-US" sz="1400" dirty="0"/>
          </a:p>
        </p:txBody>
      </p:sp>
      <p:sp>
        <p:nvSpPr>
          <p:cNvPr id="62" name="rect"/>
          <p:cNvSpPr/>
          <p:nvPr/>
        </p:nvSpPr>
        <p:spPr>
          <a:xfrm>
            <a:off x="7816558" y="6254343"/>
            <a:ext cx="3856036" cy="381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rect"/>
          <p:cNvSpPr/>
          <p:nvPr/>
        </p:nvSpPr>
        <p:spPr>
          <a:xfrm>
            <a:off x="11631548" y="3445383"/>
            <a:ext cx="48895" cy="282779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" name="path"/>
          <p:cNvSpPr/>
          <p:nvPr/>
        </p:nvSpPr>
        <p:spPr>
          <a:xfrm>
            <a:off x="11131296" y="5727191"/>
            <a:ext cx="321563" cy="330708"/>
          </a:xfrm>
          <a:custGeom>
            <a:avLst/>
            <a:gdLst/>
            <a:ahLst/>
            <a:cxnLst/>
            <a:rect l="0" t="0" r="0" b="0"/>
            <a:pathLst>
              <a:path w="506" h="520">
                <a:moveTo>
                  <a:pt x="506" y="520"/>
                </a:moveTo>
                <a:lnTo>
                  <a:pt x="506" y="0"/>
                </a:lnTo>
                <a:lnTo>
                  <a:pt x="0" y="520"/>
                </a:lnTo>
                <a:lnTo>
                  <a:pt x="506" y="520"/>
                </a:lnTo>
              </a:path>
            </a:pathLst>
          </a:cu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" name="rect"/>
          <p:cNvSpPr/>
          <p:nvPr/>
        </p:nvSpPr>
        <p:spPr>
          <a:xfrm>
            <a:off x="6536232" y="4972050"/>
            <a:ext cx="1799996" cy="38100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图片 3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2" name="table 562"/>
          <p:cNvGraphicFramePr>
            <a:graphicFrameLocks noGrp="1"/>
          </p:cNvGraphicFramePr>
          <p:nvPr/>
        </p:nvGraphicFramePr>
        <p:xfrm>
          <a:off x="713651" y="1793646"/>
          <a:ext cx="10814049" cy="4692650"/>
        </p:xfrm>
        <a:graphic>
          <a:graphicData uri="http://schemas.openxmlformats.org/drawingml/2006/table">
            <a:tbl>
              <a:tblPr/>
              <a:tblGrid>
                <a:gridCol w="5012054"/>
                <a:gridCol w="5801994"/>
              </a:tblGrid>
              <a:tr h="4692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2954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89000"/>
                        </a:lnSpc>
                      </a:pPr>
                      <a:endParaRPr lang="en-US" altLang="en-US" sz="1000" dirty="0"/>
                    </a:p>
                    <a:p>
                      <a:pPr marL="168275" algn="l" rtl="0" eaLnBrk="0">
                        <a:lnSpc>
                          <a:spcPct val="83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建德化工废水处理排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放项目</a:t>
                      </a:r>
                      <a:endParaRPr lang="en-US" altLang="en-US" sz="1400" dirty="0"/>
                    </a:p>
                    <a:p>
                      <a:pPr marL="168275" algn="l" rtl="0" eaLnBrk="0">
                        <a:lnSpc>
                          <a:spcPts val="3350"/>
                        </a:lnSpc>
                      </a:pP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1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浙江建德市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67005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240T/D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7018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物化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+UF+RO+DTR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O+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三效蒸发</a:t>
                      </a:r>
                      <a:endParaRPr lang="en-US" altLang="en-US" sz="1400" dirty="0"/>
                    </a:p>
                    <a:p>
                      <a:pPr marL="168275" algn="l" rtl="0" eaLnBrk="0">
                        <a:lnSpc>
                          <a:spcPts val="1915"/>
                        </a:lnSpc>
                        <a:spcBef>
                          <a:spcPts val="156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COD≤8000mg/L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TDS≤5000m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marL="1010285" algn="l" rtl="0" eaLnBrk="0">
                        <a:lnSpc>
                          <a:spcPts val="336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氨氮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≤400mg/L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PH=6-9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77165" algn="l" rtl="0" eaLnBrk="0">
                        <a:lnSpc>
                          <a:spcPts val="1815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《城市污水再生利用 工业用水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水质  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GBT19923-2005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4" name="picture 5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1476" y="4142232"/>
            <a:ext cx="2043683" cy="1854707"/>
          </a:xfrm>
          <a:prstGeom prst="rect">
            <a:avLst/>
          </a:prstGeom>
        </p:spPr>
      </p:pic>
      <p:pic>
        <p:nvPicPr>
          <p:cNvPr id="566" name="picture 5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75075" y="4142232"/>
            <a:ext cx="2029967" cy="1854707"/>
          </a:xfrm>
          <a:prstGeom prst="rect">
            <a:avLst/>
          </a:prstGeom>
        </p:spPr>
      </p:pic>
      <p:pic>
        <p:nvPicPr>
          <p:cNvPr id="568" name="picture 5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1476" y="2369819"/>
            <a:ext cx="2039111" cy="1674876"/>
          </a:xfrm>
          <a:prstGeom prst="rect">
            <a:avLst/>
          </a:prstGeom>
        </p:spPr>
      </p:pic>
      <p:pic>
        <p:nvPicPr>
          <p:cNvPr id="570" name="picture 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75075" y="2369820"/>
            <a:ext cx="2029967" cy="1676400"/>
          </a:xfrm>
          <a:prstGeom prst="rect">
            <a:avLst/>
          </a:prstGeom>
        </p:spPr>
      </p:pic>
      <p:sp>
        <p:nvSpPr>
          <p:cNvPr id="574" name="textbox 574"/>
          <p:cNvSpPr/>
          <p:nvPr/>
        </p:nvSpPr>
        <p:spPr>
          <a:xfrm>
            <a:off x="880745" y="480383"/>
            <a:ext cx="18542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化工制药废水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6" name="table 576"/>
          <p:cNvGraphicFramePr>
            <a:graphicFrameLocks noGrp="1"/>
          </p:cNvGraphicFramePr>
          <p:nvPr/>
        </p:nvGraphicFramePr>
        <p:xfrm>
          <a:off x="713651" y="1793646"/>
          <a:ext cx="10813415" cy="4807584"/>
        </p:xfrm>
        <a:graphic>
          <a:graphicData uri="http://schemas.openxmlformats.org/drawingml/2006/table">
            <a:tbl>
              <a:tblPr/>
              <a:tblGrid>
                <a:gridCol w="4971415"/>
                <a:gridCol w="5842000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2540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94000"/>
                        </a:lnSpc>
                      </a:pPr>
                      <a:endParaRPr lang="en-US" altLang="en-US" sz="1000" dirty="0"/>
                    </a:p>
                    <a:p>
                      <a:pPr marL="57150" algn="l" rtl="0" eaLnBrk="0">
                        <a:lnSpc>
                          <a:spcPct val="84000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泸州山水秀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美项目</a:t>
                      </a:r>
                      <a:endParaRPr lang="en-US" altLang="en-US" sz="1400" dirty="0"/>
                    </a:p>
                    <a:p>
                      <a:pPr marL="57150" algn="l" rtl="0" eaLnBrk="0">
                        <a:lnSpc>
                          <a:spcPts val="3355"/>
                        </a:lnSpc>
                      </a:pP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址：</a:t>
                      </a:r>
                      <a:r>
                        <a:rPr sz="1400" b="1" kern="0" spc="-29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四川省泸州市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55880" algn="l" rtl="0" eaLnBrk="0">
                        <a:lnSpc>
                          <a:spcPts val="1915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48T/D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59055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b="1" kern="0" spc="-3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MVR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强制循环蒸发系统</a:t>
                      </a:r>
                      <a:endParaRPr lang="en-US" altLang="en-US" sz="1400" dirty="0"/>
                    </a:p>
                    <a:p>
                      <a:pPr marL="57150" algn="l" rtl="0" eaLnBrk="0">
                        <a:lnSpc>
                          <a:spcPts val="1915"/>
                        </a:lnSpc>
                        <a:spcBef>
                          <a:spcPts val="156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COD≤2000mgL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TDS≤6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0000mg/L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PH=6-8;</a:t>
                      </a:r>
                      <a:endParaRPr lang="en-US" altLang="en-US" sz="1400" dirty="0"/>
                    </a:p>
                    <a:p>
                      <a:pPr marL="948690" algn="l" rtl="0" eaLnBrk="0">
                        <a:lnSpc>
                          <a:spcPts val="336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氨氮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≤100mg/L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F-≤10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；总硬度：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≤10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0mg/L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《城市污水再生利用 工业用水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水质  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GBT19923-2005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8" name="picture 5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96995" y="2321052"/>
            <a:ext cx="2103120" cy="3648455"/>
          </a:xfrm>
          <a:prstGeom prst="rect">
            <a:avLst/>
          </a:prstGeom>
        </p:spPr>
      </p:pic>
      <p:pic>
        <p:nvPicPr>
          <p:cNvPr id="580" name="picture 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14627" y="2321052"/>
            <a:ext cx="2034539" cy="1882139"/>
          </a:xfrm>
          <a:prstGeom prst="rect">
            <a:avLst/>
          </a:prstGeom>
        </p:spPr>
      </p:pic>
      <p:pic>
        <p:nvPicPr>
          <p:cNvPr id="582" name="picture 5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14627" y="4315967"/>
            <a:ext cx="2055876" cy="1655064"/>
          </a:xfrm>
          <a:prstGeom prst="rect">
            <a:avLst/>
          </a:prstGeom>
        </p:spPr>
      </p:pic>
      <p:sp>
        <p:nvSpPr>
          <p:cNvPr id="586" name="textbox 586"/>
          <p:cNvSpPr/>
          <p:nvPr/>
        </p:nvSpPr>
        <p:spPr>
          <a:xfrm>
            <a:off x="88074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油气田废水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" name="table 588"/>
          <p:cNvGraphicFramePr>
            <a:graphicFrameLocks noGrp="1"/>
          </p:cNvGraphicFramePr>
          <p:nvPr/>
        </p:nvGraphicFramePr>
        <p:xfrm>
          <a:off x="713651" y="1793646"/>
          <a:ext cx="10814049" cy="4807584"/>
        </p:xfrm>
        <a:graphic>
          <a:graphicData uri="http://schemas.openxmlformats.org/drawingml/2006/table">
            <a:tbl>
              <a:tblPr/>
              <a:tblGrid>
                <a:gridCol w="5044439"/>
                <a:gridCol w="576960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100965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海心沙危废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液项目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100965" algn="l" rtl="0" eaLnBrk="0">
                        <a:lnSpc>
                          <a:spcPct val="83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东莞海心沙岛</a:t>
                      </a:r>
                      <a:endParaRPr lang="en-US" altLang="en-US" sz="1400" dirty="0"/>
                    </a:p>
                    <a:p>
                      <a:pPr marL="99695" algn="l" rtl="0" eaLnBrk="0">
                        <a:lnSpc>
                          <a:spcPts val="4120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2500T/D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1000" dirty="0"/>
                    </a:p>
                    <a:p>
                      <a:pPr marL="102870" algn="l" rtl="0" eaLnBrk="0">
                        <a:lnSpc>
                          <a:spcPct val="83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多效蒸发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物化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+MBR+NF+R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O+DTRO</a:t>
                      </a:r>
                      <a:endParaRPr lang="en-US" altLang="en-US" sz="1400" dirty="0"/>
                    </a:p>
                    <a:p>
                      <a:pPr marL="100965" algn="l" rtl="0" eaLnBrk="0">
                        <a:lnSpc>
                          <a:spcPts val="4120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COD≤1-2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TDS≤5-8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10985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《城市污水再生利用工业用水水质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GBT19923-2005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0" name="picture 5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63396" y="2281428"/>
            <a:ext cx="2033015" cy="1798320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72539" y="4209288"/>
            <a:ext cx="2023872" cy="1755647"/>
          </a:xfrm>
          <a:prstGeom prst="rect">
            <a:avLst/>
          </a:prstGeom>
        </p:spPr>
      </p:pic>
      <p:pic>
        <p:nvPicPr>
          <p:cNvPr id="594" name="picture 5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44240" y="2281428"/>
            <a:ext cx="1965959" cy="1798320"/>
          </a:xfrm>
          <a:prstGeom prst="rect">
            <a:avLst/>
          </a:prstGeom>
        </p:spPr>
      </p:pic>
      <p:pic>
        <p:nvPicPr>
          <p:cNvPr id="596" name="picture 5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44240" y="4209288"/>
            <a:ext cx="1937004" cy="1744979"/>
          </a:xfrm>
          <a:prstGeom prst="rect">
            <a:avLst/>
          </a:prstGeom>
        </p:spPr>
      </p:pic>
      <p:sp>
        <p:nvSpPr>
          <p:cNvPr id="600" name="textbox 600"/>
          <p:cNvSpPr/>
          <p:nvPr/>
        </p:nvSpPr>
        <p:spPr>
          <a:xfrm>
            <a:off x="880745" y="480383"/>
            <a:ext cx="27686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危废液零排放处理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2" name="table 602"/>
          <p:cNvGraphicFramePr>
            <a:graphicFrameLocks noGrp="1"/>
          </p:cNvGraphicFramePr>
          <p:nvPr/>
        </p:nvGraphicFramePr>
        <p:xfrm>
          <a:off x="713651" y="1793646"/>
          <a:ext cx="10814049" cy="4807584"/>
        </p:xfrm>
        <a:graphic>
          <a:graphicData uri="http://schemas.openxmlformats.org/drawingml/2006/table">
            <a:tbl>
              <a:tblPr/>
              <a:tblGrid>
                <a:gridCol w="5044439"/>
                <a:gridCol w="576960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95000"/>
                        </a:lnSpc>
                      </a:pPr>
                      <a:endParaRPr lang="en-US" altLang="en-US" sz="1000" dirty="0"/>
                    </a:p>
                    <a:p>
                      <a:pPr marL="128905" algn="l" rtl="0" eaLnBrk="0">
                        <a:lnSpc>
                          <a:spcPct val="83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仙居县餐厨垃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圾项目</a:t>
                      </a:r>
                      <a:endParaRPr lang="en-US" altLang="en-US" sz="1400" dirty="0"/>
                    </a:p>
                    <a:p>
                      <a:pPr marL="128905" algn="l" rtl="0" eaLnBrk="0">
                        <a:lnSpc>
                          <a:spcPts val="3350"/>
                        </a:lnSpc>
                      </a:pPr>
                      <a:r>
                        <a:rPr sz="1400" b="1" kern="0" spc="-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20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浙江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27635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3081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生化系统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管式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UF+RO</a:t>
                      </a:r>
                      <a:endParaRPr lang="en-US" altLang="en-US" sz="1400" dirty="0"/>
                    </a:p>
                    <a:p>
                      <a:pPr marL="128905" algn="l" rtl="0" eaLnBrk="0">
                        <a:lnSpc>
                          <a:spcPts val="1915"/>
                        </a:lnSpc>
                        <a:spcBef>
                          <a:spcPts val="156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COD≤80000mg/L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TDS≤10000m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marL="981710" algn="l" rtl="0" eaLnBrk="0">
                        <a:lnSpc>
                          <a:spcPts val="336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PH=6-9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；氨氮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≤6000m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7795" algn="l" rtl="0" eaLnBrk="0">
                        <a:lnSpc>
                          <a:spcPts val="1815"/>
                        </a:lnSpc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《污水综合排放标准》（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GB8978-2005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）表三标准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4" name="picture 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72611" y="2263140"/>
            <a:ext cx="2092452" cy="1897379"/>
          </a:xfrm>
          <a:prstGeom prst="rect">
            <a:avLst/>
          </a:prstGeom>
        </p:spPr>
      </p:pic>
      <p:pic>
        <p:nvPicPr>
          <p:cNvPr id="606" name="picture 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63396" y="2263140"/>
            <a:ext cx="2008632" cy="1897379"/>
          </a:xfrm>
          <a:prstGeom prst="rect">
            <a:avLst/>
          </a:prstGeom>
        </p:spPr>
      </p:pic>
      <p:pic>
        <p:nvPicPr>
          <p:cNvPr id="608" name="picture 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57371" y="4265676"/>
            <a:ext cx="2093976" cy="1787651"/>
          </a:xfrm>
          <a:prstGeom prst="rect">
            <a:avLst/>
          </a:prstGeom>
        </p:spPr>
      </p:pic>
      <p:pic>
        <p:nvPicPr>
          <p:cNvPr id="610" name="picture 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63396" y="4265676"/>
            <a:ext cx="2007107" cy="1807464"/>
          </a:xfrm>
          <a:prstGeom prst="rect">
            <a:avLst/>
          </a:prstGeom>
        </p:spPr>
      </p:pic>
      <p:sp>
        <p:nvSpPr>
          <p:cNvPr id="614" name="textbox 614"/>
          <p:cNvSpPr/>
          <p:nvPr/>
        </p:nvSpPr>
        <p:spPr>
          <a:xfrm>
            <a:off x="880745" y="480383"/>
            <a:ext cx="23114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餐厨废水回用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" name="table 616"/>
          <p:cNvGraphicFramePr>
            <a:graphicFrameLocks noGrp="1"/>
          </p:cNvGraphicFramePr>
          <p:nvPr/>
        </p:nvGraphicFramePr>
        <p:xfrm>
          <a:off x="713651" y="1793646"/>
          <a:ext cx="10814049" cy="4807584"/>
        </p:xfrm>
        <a:graphic>
          <a:graphicData uri="http://schemas.openxmlformats.org/drawingml/2006/table">
            <a:tbl>
              <a:tblPr/>
              <a:tblGrid>
                <a:gridCol w="5044439"/>
                <a:gridCol w="576960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125730" algn="l" rtl="0" eaLnBrk="0">
                        <a:lnSpc>
                          <a:spcPct val="83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垃圾发电厂渗滤液处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理项目</a:t>
                      </a:r>
                      <a:endParaRPr lang="en-US" altLang="en-US" sz="1400" dirty="0"/>
                    </a:p>
                    <a:p>
                      <a:pPr marL="125730" algn="l" rtl="0" eaLnBrk="0">
                        <a:lnSpc>
                          <a:spcPts val="3685"/>
                        </a:lnSpc>
                      </a:pP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址：</a:t>
                      </a:r>
                      <a:r>
                        <a:rPr sz="1400" b="1" kern="0" spc="-2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山东聊城市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124460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b="1" kern="0" spc="-2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100T/D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27635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生化系统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+MBR+90barDTRO(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集装箱式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25730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COD≤50000mg/L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TDS≤15000mg/L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PH=6-9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13462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《生活垃圾填埋场控制标准》（</a:t>
                      </a:r>
                      <a:r>
                        <a:rPr sz="14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GB16889-2008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）表二标准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8" name="picture 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91768" y="2307335"/>
            <a:ext cx="4276344" cy="1679447"/>
          </a:xfrm>
          <a:prstGeom prst="rect">
            <a:avLst/>
          </a:prstGeom>
        </p:spPr>
      </p:pic>
      <p:pic>
        <p:nvPicPr>
          <p:cNvPr id="620" name="picture 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51203" y="4146803"/>
            <a:ext cx="2068067" cy="1854580"/>
          </a:xfrm>
          <a:prstGeom prst="rect">
            <a:avLst/>
          </a:prstGeom>
        </p:spPr>
      </p:pic>
      <p:pic>
        <p:nvPicPr>
          <p:cNvPr id="622" name="picture 6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62654" y="4119879"/>
            <a:ext cx="2002154" cy="1854199"/>
          </a:xfrm>
          <a:prstGeom prst="rect">
            <a:avLst/>
          </a:prstGeom>
        </p:spPr>
      </p:pic>
      <p:sp>
        <p:nvSpPr>
          <p:cNvPr id="626" name="textbox 626"/>
          <p:cNvSpPr/>
          <p:nvPr/>
        </p:nvSpPr>
        <p:spPr>
          <a:xfrm>
            <a:off x="880745" y="480383"/>
            <a:ext cx="27686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垃圾渗滤液全量化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" name="table 628"/>
          <p:cNvGraphicFramePr>
            <a:graphicFrameLocks noGrp="1"/>
          </p:cNvGraphicFramePr>
          <p:nvPr/>
        </p:nvGraphicFramePr>
        <p:xfrm>
          <a:off x="713651" y="1793646"/>
          <a:ext cx="10814049" cy="4807584"/>
        </p:xfrm>
        <a:graphic>
          <a:graphicData uri="http://schemas.openxmlformats.org/drawingml/2006/table">
            <a:tbl>
              <a:tblPr/>
              <a:tblGrid>
                <a:gridCol w="5044439"/>
                <a:gridCol w="576960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125730" algn="l" rtl="0" eaLnBrk="0">
                        <a:lnSpc>
                          <a:spcPct val="83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贵州务川县垃圾渗滤液处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理项目</a:t>
                      </a:r>
                      <a:endParaRPr lang="en-US" altLang="en-US" sz="1400" dirty="0"/>
                    </a:p>
                    <a:p>
                      <a:pPr marL="125730" algn="l" rtl="0" eaLnBrk="0">
                        <a:lnSpc>
                          <a:spcPts val="3690"/>
                        </a:lnSpc>
                      </a:pP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20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遵义市务川县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124460" algn="l" rtl="0" eaLnBrk="0">
                        <a:lnSpc>
                          <a:spcPts val="1915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27635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+160bar-DTRO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卷式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13462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《生活垃圾填埋场控制标准》（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16889-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2008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）表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0" name="picture 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5860" y="2217419"/>
            <a:ext cx="2167127" cy="1947672"/>
          </a:xfrm>
          <a:prstGeom prst="rect">
            <a:avLst/>
          </a:prstGeom>
        </p:spPr>
      </p:pic>
      <p:pic>
        <p:nvPicPr>
          <p:cNvPr id="632" name="picture 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8811" y="2221991"/>
            <a:ext cx="2078735" cy="1943100"/>
          </a:xfrm>
          <a:prstGeom prst="rect">
            <a:avLst/>
          </a:prstGeom>
        </p:spPr>
      </p:pic>
      <p:pic>
        <p:nvPicPr>
          <p:cNvPr id="634" name="picture 6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65860" y="4291583"/>
            <a:ext cx="2167127" cy="1821179"/>
          </a:xfrm>
          <a:prstGeom prst="rect">
            <a:avLst/>
          </a:prstGeom>
        </p:spPr>
      </p:pic>
      <p:pic>
        <p:nvPicPr>
          <p:cNvPr id="636" name="picture 6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48811" y="4331208"/>
            <a:ext cx="2078735" cy="1783079"/>
          </a:xfrm>
          <a:prstGeom prst="rect">
            <a:avLst/>
          </a:prstGeom>
        </p:spPr>
      </p:pic>
      <p:sp>
        <p:nvSpPr>
          <p:cNvPr id="640" name="textbox 640"/>
          <p:cNvSpPr/>
          <p:nvPr/>
        </p:nvSpPr>
        <p:spPr>
          <a:xfrm>
            <a:off x="880745" y="480383"/>
            <a:ext cx="25400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垃圾渗滤液处理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table 642"/>
          <p:cNvGraphicFramePr>
            <a:graphicFrameLocks noGrp="1"/>
          </p:cNvGraphicFramePr>
          <p:nvPr/>
        </p:nvGraphicFramePr>
        <p:xfrm>
          <a:off x="713651" y="1793646"/>
          <a:ext cx="10814049" cy="4807584"/>
        </p:xfrm>
        <a:graphic>
          <a:graphicData uri="http://schemas.openxmlformats.org/drawingml/2006/table">
            <a:tbl>
              <a:tblPr/>
              <a:tblGrid>
                <a:gridCol w="5042534"/>
                <a:gridCol w="5771514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9906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ct val="91000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垃圾渗透液应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急项目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marL="9779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四川中江县垃圾填埋场</a:t>
                      </a:r>
                      <a:endParaRPr lang="en-US" altLang="en-US" sz="1400" dirty="0"/>
                    </a:p>
                    <a:p>
                      <a:pPr marL="95885" algn="l" rtl="0" eaLnBrk="0">
                        <a:lnSpc>
                          <a:spcPts val="1915"/>
                        </a:lnSpc>
                        <a:spcBef>
                          <a:spcPts val="156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300T/D</a:t>
                      </a:r>
                      <a:endParaRPr lang="en-US" altLang="en-US" sz="1400" dirty="0"/>
                    </a:p>
                    <a:p>
                      <a:pPr marL="99695" algn="l" rtl="0" eaLnBrk="0">
                        <a:lnSpc>
                          <a:spcPts val="1815"/>
                        </a:lnSpc>
                        <a:spcBef>
                          <a:spcPts val="145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短程生化系统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两级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膜（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集装箱式）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《生活垃圾填埋场控制标准》（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16889-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2008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）表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4" name="picture 6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56788" y="2304288"/>
            <a:ext cx="2295144" cy="3787140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5672" y="2304288"/>
            <a:ext cx="1973579" cy="1889760"/>
          </a:xfrm>
          <a:prstGeom prst="rect">
            <a:avLst/>
          </a:prstGeom>
        </p:spPr>
      </p:pic>
      <p:pic>
        <p:nvPicPr>
          <p:cNvPr id="648" name="picture 6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672" y="4311522"/>
            <a:ext cx="1973579" cy="1778507"/>
          </a:xfrm>
          <a:prstGeom prst="rect">
            <a:avLst/>
          </a:prstGeom>
        </p:spPr>
      </p:pic>
      <p:sp>
        <p:nvSpPr>
          <p:cNvPr id="652" name="textbox 652"/>
          <p:cNvSpPr/>
          <p:nvPr/>
        </p:nvSpPr>
        <p:spPr>
          <a:xfrm>
            <a:off x="880745" y="480383"/>
            <a:ext cx="25400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垃圾渗透液应急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4" name="table 654"/>
          <p:cNvGraphicFramePr>
            <a:graphicFrameLocks noGrp="1"/>
          </p:cNvGraphicFramePr>
          <p:nvPr/>
        </p:nvGraphicFramePr>
        <p:xfrm>
          <a:off x="713651" y="1793646"/>
          <a:ext cx="10814049" cy="4807584"/>
        </p:xfrm>
        <a:graphic>
          <a:graphicData uri="http://schemas.openxmlformats.org/drawingml/2006/table">
            <a:tbl>
              <a:tblPr/>
              <a:tblGrid>
                <a:gridCol w="5044439"/>
                <a:gridCol w="576960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125730" algn="l" rtl="0" eaLnBrk="0">
                        <a:lnSpc>
                          <a:spcPct val="83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城市生活污水处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理项目</a:t>
                      </a:r>
                      <a:endParaRPr lang="en-US" altLang="en-US" sz="1400" dirty="0"/>
                    </a:p>
                    <a:p>
                      <a:pPr marL="125730" algn="l" rtl="0" eaLnBrk="0">
                        <a:lnSpc>
                          <a:spcPts val="3675"/>
                        </a:lnSpc>
                      </a:pP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1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达州宣汉县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marL="124460" algn="l" rtl="0" eaLnBrk="0">
                        <a:lnSpc>
                          <a:spcPts val="1915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3500T/D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7635" algn="l" rtl="0" eaLnBrk="0">
                        <a:lnSpc>
                          <a:spcPct val="92000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两级格栅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旋流沉沙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+CASS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艺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紫外消毒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marL="134620" algn="l" rtl="0" eaLnBrk="0">
                        <a:lnSpc>
                          <a:spcPts val="1815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《城镇污水处理厂污染物排放标准》（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18918-2002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1257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6" name="picture 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5860" y="4215383"/>
            <a:ext cx="2191511" cy="1927860"/>
          </a:xfrm>
          <a:prstGeom prst="rect">
            <a:avLst/>
          </a:prstGeom>
        </p:spPr>
      </p:pic>
      <p:pic>
        <p:nvPicPr>
          <p:cNvPr id="658" name="picture 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5860" y="2250948"/>
            <a:ext cx="2191511" cy="1866900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73195" y="4215383"/>
            <a:ext cx="2057400" cy="1927860"/>
          </a:xfrm>
          <a:prstGeom prst="rect">
            <a:avLst/>
          </a:prstGeom>
        </p:spPr>
      </p:pic>
      <p:pic>
        <p:nvPicPr>
          <p:cNvPr id="662" name="picture 6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73195" y="2250948"/>
            <a:ext cx="2057400" cy="1866900"/>
          </a:xfrm>
          <a:prstGeom prst="rect">
            <a:avLst/>
          </a:prstGeom>
        </p:spPr>
      </p:pic>
      <p:sp>
        <p:nvSpPr>
          <p:cNvPr id="666" name="textbox 666"/>
          <p:cNvSpPr/>
          <p:nvPr/>
        </p:nvSpPr>
        <p:spPr>
          <a:xfrm>
            <a:off x="880745" y="480383"/>
            <a:ext cx="27686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10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城市生活污水处理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8" name="table 668"/>
          <p:cNvGraphicFramePr>
            <a:graphicFrameLocks noGrp="1"/>
          </p:cNvGraphicFramePr>
          <p:nvPr/>
        </p:nvGraphicFramePr>
        <p:xfrm>
          <a:off x="464731" y="1571396"/>
          <a:ext cx="10814049" cy="4807584"/>
        </p:xfrm>
        <a:graphic>
          <a:graphicData uri="http://schemas.openxmlformats.org/drawingml/2006/table">
            <a:tbl>
              <a:tblPr/>
              <a:tblGrid>
                <a:gridCol w="5182869"/>
                <a:gridCol w="563117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20764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marL="206375" algn="l" rtl="0" eaLnBrk="0">
                        <a:lnSpc>
                          <a:spcPct val="83000"/>
                        </a:lnSpc>
                        <a:spcBef>
                          <a:spcPts val="1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宁夏宏丰化工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蒸发器母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液项目</a:t>
                      </a:r>
                      <a:endParaRPr lang="en-US" altLang="en-US" sz="1400" dirty="0"/>
                    </a:p>
                    <a:p>
                      <a:pPr marL="206375" algn="l" rtl="0" eaLnBrk="0">
                        <a:lnSpc>
                          <a:spcPts val="3355"/>
                        </a:lnSpc>
                      </a:pP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20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宁夏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灵武市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205105" algn="l" rtl="0" eaLnBrk="0">
                        <a:lnSpc>
                          <a:spcPts val="1915"/>
                        </a:lnSpc>
                        <a:spcBef>
                          <a:spcPts val="430"/>
                        </a:spcBef>
                      </a:pP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72T/D</a:t>
                      </a:r>
                      <a:r>
                        <a:rPr sz="14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，介质：</a:t>
                      </a:r>
                      <a:r>
                        <a:rPr sz="1400" kern="0" spc="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蒸汽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20828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液体固化机</a:t>
                      </a:r>
                      <a:endParaRPr lang="en-US" altLang="en-US" sz="1400" dirty="0"/>
                    </a:p>
                    <a:p>
                      <a:pPr marL="206375" algn="l" rtl="0" eaLnBrk="0">
                        <a:lnSpc>
                          <a:spcPts val="1915"/>
                        </a:lnSpc>
                        <a:spcBef>
                          <a:spcPts val="156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COD=19400mg/L;TDS=185000m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marL="1158240" algn="l" rtl="0" eaLnBrk="0">
                        <a:lnSpc>
                          <a:spcPts val="1915"/>
                        </a:lnSpc>
                        <a:spcBef>
                          <a:spcPts val="144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PH=6-9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，氨氮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≤80m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，总硬度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=2180mg/L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2051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水质成分：</a:t>
                      </a:r>
                      <a:r>
                        <a:rPr sz="1400" b="1" kern="0" spc="-29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医药中间体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蒸发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器母液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,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0" name="picture 6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12591" y="3985259"/>
            <a:ext cx="2072639" cy="1865376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12591" y="2033015"/>
            <a:ext cx="2074164" cy="1859279"/>
          </a:xfrm>
          <a:prstGeom prst="rect">
            <a:avLst/>
          </a:prstGeom>
        </p:spPr>
      </p:pic>
      <p:pic>
        <p:nvPicPr>
          <p:cNvPr id="674" name="picture 6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27176" y="3985259"/>
            <a:ext cx="2061972" cy="1865376"/>
          </a:xfrm>
          <a:prstGeom prst="rect">
            <a:avLst/>
          </a:prstGeom>
        </p:spPr>
      </p:pic>
      <p:pic>
        <p:nvPicPr>
          <p:cNvPr id="676" name="picture 6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25651" y="2034539"/>
            <a:ext cx="2061972" cy="1857755"/>
          </a:xfrm>
          <a:prstGeom prst="rect">
            <a:avLst/>
          </a:prstGeom>
        </p:spPr>
      </p:pic>
      <p:sp>
        <p:nvSpPr>
          <p:cNvPr id="680" name="textbox 680"/>
          <p:cNvSpPr/>
          <p:nvPr/>
        </p:nvSpPr>
        <p:spPr>
          <a:xfrm>
            <a:off x="857250" y="481197"/>
            <a:ext cx="1652270" cy="739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项目案例</a:t>
            </a:r>
            <a:endParaRPr lang="en-US" altLang="en-US" sz="3200" dirty="0"/>
          </a:p>
          <a:p>
            <a:pPr marL="12700" algn="l" rtl="0" eaLnBrk="0">
              <a:lnSpc>
                <a:spcPct val="95000"/>
              </a:lnSpc>
              <a:spcBef>
                <a:spcPts val="19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制药浓液</a:t>
            </a:r>
            <a:endParaRPr lang="en-US" altLang="en-US" sz="1700" dirty="0"/>
          </a:p>
        </p:txBody>
      </p:sp>
      <p:pic>
        <p:nvPicPr>
          <p:cNvPr id="4" name="图片 3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" name="table 682"/>
          <p:cNvGraphicFramePr>
            <a:graphicFrameLocks noGrp="1"/>
          </p:cNvGraphicFramePr>
          <p:nvPr/>
        </p:nvGraphicFramePr>
        <p:xfrm>
          <a:off x="464731" y="1571396"/>
          <a:ext cx="10814049" cy="4807584"/>
        </p:xfrm>
        <a:graphic>
          <a:graphicData uri="http://schemas.openxmlformats.org/drawingml/2006/table">
            <a:tbl>
              <a:tblPr/>
              <a:tblGrid>
                <a:gridCol w="5153659"/>
                <a:gridCol w="566038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2368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marL="235585" algn="l" rtl="0" eaLnBrk="0">
                        <a:lnSpc>
                          <a:spcPct val="83000"/>
                        </a:lnSpc>
                        <a:spcBef>
                          <a:spcPts val="1330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b="1" kern="0" spc="-2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昌吉垃圾渗滤液全量化运维项目</a:t>
                      </a:r>
                      <a:endParaRPr lang="en-US" altLang="en-US" sz="1400" dirty="0"/>
                    </a:p>
                    <a:p>
                      <a:pPr marL="235585" algn="l" rtl="0" eaLnBrk="0">
                        <a:lnSpc>
                          <a:spcPts val="3345"/>
                        </a:lnSpc>
                      </a:pP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19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新疆昌吉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234315" algn="l" rtl="0" eaLnBrk="0">
                        <a:lnSpc>
                          <a:spcPts val="1915"/>
                        </a:lnSpc>
                        <a:spcBef>
                          <a:spcPts val="420"/>
                        </a:spcBef>
                      </a:pPr>
                      <a:r>
                        <a:rPr sz="1400" b="1" kern="0" spc="-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b="1" kern="0" spc="-27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10T/D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，介质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：导热油</a:t>
                      </a:r>
                      <a:endParaRPr lang="en-US" altLang="en-US" sz="1400" dirty="0"/>
                    </a:p>
                    <a:p>
                      <a:pPr marL="237490" algn="l" rtl="0" eaLnBrk="0">
                        <a:lnSpc>
                          <a:spcPts val="3095"/>
                        </a:lnSpc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b="1" kern="0" spc="-3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MVR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浓液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+AHC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235585" algn="l" rtl="0" eaLnBrk="0">
                        <a:lnSpc>
                          <a:spcPts val="1915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COD≤60000mg/L;TDS≤120000m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marL="1187450" algn="l" rtl="0" eaLnBrk="0">
                        <a:lnSpc>
                          <a:spcPts val="336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PH=6-9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，氨氮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≤30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00mg/L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2343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水质成分：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垃圾渗滤液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浓液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4" name="picture 6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7823" y="4005072"/>
            <a:ext cx="2151887" cy="1877567"/>
          </a:xfrm>
          <a:prstGeom prst="rect">
            <a:avLst/>
          </a:prstGeom>
        </p:spPr>
      </p:pic>
      <p:pic>
        <p:nvPicPr>
          <p:cNvPr id="686" name="picture 6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7823" y="2020823"/>
            <a:ext cx="2153411" cy="1865376"/>
          </a:xfrm>
          <a:prstGeom prst="rect">
            <a:avLst/>
          </a:prstGeom>
        </p:spPr>
      </p:pic>
      <p:pic>
        <p:nvPicPr>
          <p:cNvPr id="688" name="picture 6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54679" y="4005072"/>
            <a:ext cx="2116836" cy="1877567"/>
          </a:xfrm>
          <a:prstGeom prst="rect">
            <a:avLst/>
          </a:prstGeom>
        </p:spPr>
      </p:pic>
      <p:pic>
        <p:nvPicPr>
          <p:cNvPr id="690" name="picture 6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54679" y="2020823"/>
            <a:ext cx="2116836" cy="1863851"/>
          </a:xfrm>
          <a:prstGeom prst="rect">
            <a:avLst/>
          </a:prstGeom>
        </p:spPr>
      </p:pic>
      <p:sp>
        <p:nvSpPr>
          <p:cNvPr id="694" name="textbox 694"/>
          <p:cNvSpPr/>
          <p:nvPr/>
        </p:nvSpPr>
        <p:spPr>
          <a:xfrm>
            <a:off x="857250" y="481197"/>
            <a:ext cx="1652270" cy="739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项目案例</a:t>
            </a:r>
            <a:endParaRPr lang="en-US" altLang="en-US" sz="3200" dirty="0"/>
          </a:p>
          <a:p>
            <a:pPr marL="12700" algn="l" rtl="0" eaLnBrk="0">
              <a:lnSpc>
                <a:spcPct val="95000"/>
              </a:lnSpc>
              <a:spcBef>
                <a:spcPts val="19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制药浓液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70"/>
          <p:cNvSpPr/>
          <p:nvPr/>
        </p:nvSpPr>
        <p:spPr>
          <a:xfrm>
            <a:off x="5905500" y="1916356"/>
            <a:ext cx="5380354" cy="3773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8575" algn="l" rtl="0" eaLnBrk="0">
              <a:lnSpc>
                <a:spcPts val="181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广东奥恒环保科技有限公司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是一家专业致力于污水治理工程</a:t>
            </a:r>
            <a:endParaRPr lang="en-US" altLang="en-US" sz="1400" dirty="0"/>
          </a:p>
          <a:p>
            <a:pPr marL="14605" indent="1270" algn="l" rtl="0" eaLnBrk="0">
              <a:lnSpc>
                <a:spcPct val="149000"/>
              </a:lnSpc>
              <a:spcBef>
                <a:spcPts val="1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设计、施工、调试运维及工艺设备研发生产、推广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应用为一体的高新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技术企业。</a:t>
            </a:r>
            <a:endParaRPr lang="en-US" altLang="en-US" sz="14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marL="14605" algn="l" rtl="0" eaLnBrk="0">
              <a:lnSpc>
                <a:spcPct val="83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通过以工业废水零排放工艺、垃圾渗滤液全量化处理技术、市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政污水</a:t>
            </a:r>
            <a:endParaRPr lang="en-US" altLang="en-US" sz="1400" dirty="0"/>
          </a:p>
          <a:p>
            <a:pPr marL="19050" algn="l" rtl="0" eaLnBrk="0">
              <a:lnSpc>
                <a:spcPts val="268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改造提标为主的核心技术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DTRO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膜元件及设备、蒸发器（多效</a:t>
            </a:r>
            <a:endParaRPr lang="en-US" altLang="en-US" sz="1400" dirty="0"/>
          </a:p>
          <a:p>
            <a:pPr marL="12700" algn="l" rtl="0" eaLnBrk="0">
              <a:lnSpc>
                <a:spcPts val="1915"/>
              </a:lnSpc>
              <a:spcBef>
                <a:spcPts val="70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/MVR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）、液体固化机设备为主的核心产品来领先行业市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场。</a:t>
            </a:r>
            <a:endParaRPr lang="en-US" altLang="en-US" sz="14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14605" algn="l" rtl="0" eaLnBrk="0">
              <a:lnSpc>
                <a:spcPts val="1815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公司总部坐落于成都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市龙潭总部经济城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1500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㎡研发办公中心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</a:t>
            </a:r>
            <a:endParaRPr lang="en-US" altLang="en-US" sz="1400" dirty="0"/>
          </a:p>
          <a:p>
            <a:pPr marL="13335" indent="3810" algn="l" rtl="0" eaLnBrk="0">
              <a:lnSpc>
                <a:spcPct val="149000"/>
              </a:lnSpc>
              <a:spcBef>
                <a:spcPts val="3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司以技术为核心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，拥有全系列的物化、生化、膜、蒸发器、液体固化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机等小试中试实验设备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，连续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24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小时运行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，模拟实际工程运行效果及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稳定性。用事实说话、用工程实践证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明。</a:t>
            </a:r>
            <a:endParaRPr lang="en-US" altLang="en-US" sz="1400" dirty="0"/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8640" y="1805940"/>
            <a:ext cx="4642103" cy="4131563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877455" y="482011"/>
            <a:ext cx="2192654" cy="730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公司简介</a:t>
            </a:r>
            <a:endParaRPr lang="en-US" altLang="en-US" sz="3200" dirty="0"/>
          </a:p>
          <a:p>
            <a:pPr marL="1587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PROFILE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" name="table 696"/>
          <p:cNvGraphicFramePr>
            <a:graphicFrameLocks noGrp="1"/>
          </p:cNvGraphicFramePr>
          <p:nvPr/>
        </p:nvGraphicFramePr>
        <p:xfrm>
          <a:off x="464731" y="1571396"/>
          <a:ext cx="10814049" cy="4807584"/>
        </p:xfrm>
        <a:graphic>
          <a:graphicData uri="http://schemas.openxmlformats.org/drawingml/2006/table">
            <a:tbl>
              <a:tblPr/>
              <a:tblGrid>
                <a:gridCol w="5153659"/>
                <a:gridCol w="566038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2368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marL="235585" algn="l" rtl="0" eaLnBrk="0">
                        <a:lnSpc>
                          <a:spcPts val="1815"/>
                        </a:lnSpc>
                        <a:spcBef>
                          <a:spcPts val="107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江苏盐城比亚迪（弗迪电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池厂）</a:t>
                      </a:r>
                      <a:endParaRPr lang="en-US" altLang="en-US" sz="1400" dirty="0"/>
                    </a:p>
                    <a:p>
                      <a:pPr marL="235585" algn="l" rtl="0" eaLnBrk="0">
                        <a:lnSpc>
                          <a:spcPts val="3185"/>
                        </a:lnSpc>
                      </a:pPr>
                      <a:r>
                        <a:rPr sz="1400" b="1" kern="0" spc="-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</a:t>
                      </a:r>
                      <a:r>
                        <a:rPr sz="1400" b="1" kern="0" spc="-20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6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盐城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234315" algn="l" rtl="0" eaLnBrk="0">
                        <a:lnSpc>
                          <a:spcPts val="1915"/>
                        </a:lnSpc>
                        <a:spcBef>
                          <a:spcPts val="420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8T/D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23749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物化混凝沉淀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低温蒸发</a:t>
                      </a:r>
                      <a:endParaRPr lang="en-US" altLang="en-US" sz="1400" dirty="0"/>
                    </a:p>
                    <a:p>
                      <a:pPr marL="235585" algn="l" rtl="0" eaLnBrk="0">
                        <a:lnSpc>
                          <a:spcPts val="1915"/>
                        </a:lnSpc>
                        <a:spcBef>
                          <a:spcPts val="156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COD≤80000mg/L;TDS≤10000m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g/L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  <a:p>
                      <a:pPr marL="244475" algn="l" rtl="0" eaLnBrk="0">
                        <a:lnSpc>
                          <a:spcPts val="3360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出水水质：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COD≤3000mg/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；浓缩比大于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95%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8" name="picture 6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02208" y="4005072"/>
            <a:ext cx="2151887" cy="1877567"/>
          </a:xfrm>
          <a:prstGeom prst="rect">
            <a:avLst/>
          </a:prstGeom>
        </p:spPr>
      </p:pic>
      <p:pic>
        <p:nvPicPr>
          <p:cNvPr id="700" name="picture 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02208" y="2020823"/>
            <a:ext cx="2151887" cy="1865376"/>
          </a:xfrm>
          <a:prstGeom prst="rect">
            <a:avLst/>
          </a:prstGeom>
        </p:spPr>
      </p:pic>
      <p:pic>
        <p:nvPicPr>
          <p:cNvPr id="702" name="picture 7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54679" y="4005072"/>
            <a:ext cx="2116836" cy="1877567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54679" y="2020823"/>
            <a:ext cx="2116836" cy="1865376"/>
          </a:xfrm>
          <a:prstGeom prst="rect">
            <a:avLst/>
          </a:prstGeom>
        </p:spPr>
      </p:pic>
      <p:sp>
        <p:nvSpPr>
          <p:cNvPr id="708" name="textbox 708"/>
          <p:cNvSpPr/>
          <p:nvPr/>
        </p:nvSpPr>
        <p:spPr>
          <a:xfrm>
            <a:off x="857250" y="481197"/>
            <a:ext cx="1652270" cy="739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石墨废水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0" name="table 710"/>
          <p:cNvGraphicFramePr>
            <a:graphicFrameLocks noGrp="1"/>
          </p:cNvGraphicFramePr>
          <p:nvPr/>
        </p:nvGraphicFramePr>
        <p:xfrm>
          <a:off x="464731" y="1571396"/>
          <a:ext cx="10813415" cy="4807584"/>
        </p:xfrm>
        <a:graphic>
          <a:graphicData uri="http://schemas.openxmlformats.org/drawingml/2006/table">
            <a:tbl>
              <a:tblPr/>
              <a:tblGrid>
                <a:gridCol w="5154295"/>
                <a:gridCol w="5659120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2362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234950" algn="l" rtl="0" eaLnBrk="0">
                        <a:lnSpc>
                          <a:spcPct val="91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石棉县生活污水处理厂二期除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臭工程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marL="23495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雅安市石棉县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2368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二级喷淋塔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生物除臭治理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+15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米烟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囱风机外排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2" name="picture 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6591" y="3913632"/>
            <a:ext cx="4315967" cy="1915667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26591" y="2011680"/>
            <a:ext cx="2167128" cy="1813559"/>
          </a:xfrm>
          <a:prstGeom prst="rect">
            <a:avLst/>
          </a:prstGeom>
        </p:spPr>
      </p:pic>
      <p:pic>
        <p:nvPicPr>
          <p:cNvPr id="716" name="picture 7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89732" y="2011680"/>
            <a:ext cx="2052827" cy="1813559"/>
          </a:xfrm>
          <a:prstGeom prst="rect">
            <a:avLst/>
          </a:prstGeom>
        </p:spPr>
      </p:pic>
      <p:sp>
        <p:nvSpPr>
          <p:cNvPr id="720" name="textbox 720"/>
          <p:cNvSpPr/>
          <p:nvPr/>
        </p:nvSpPr>
        <p:spPr>
          <a:xfrm>
            <a:off x="857250" y="481197"/>
            <a:ext cx="1652270" cy="739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废气处理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" name="table 722"/>
          <p:cNvGraphicFramePr>
            <a:graphicFrameLocks noGrp="1"/>
          </p:cNvGraphicFramePr>
          <p:nvPr/>
        </p:nvGraphicFramePr>
        <p:xfrm>
          <a:off x="464731" y="1571396"/>
          <a:ext cx="10813415" cy="4807584"/>
        </p:xfrm>
        <a:graphic>
          <a:graphicData uri="http://schemas.openxmlformats.org/drawingml/2006/table">
            <a:tbl>
              <a:tblPr/>
              <a:tblGrid>
                <a:gridCol w="5154295"/>
                <a:gridCol w="5659120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2362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234950" algn="l" rtl="0" eaLnBrk="0">
                        <a:lnSpc>
                          <a:spcPct val="91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b="1" kern="0" spc="-23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中国科学院地埋式污水处理站除臭工程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marL="23495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2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成都市天府新区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2368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+UV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光氧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活性炭吸附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烟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囱风机外排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4" name="picture 7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3168" y="3910584"/>
            <a:ext cx="4261103" cy="1946147"/>
          </a:xfrm>
          <a:prstGeom prst="rect">
            <a:avLst/>
          </a:prstGeom>
        </p:spPr>
      </p:pic>
      <p:pic>
        <p:nvPicPr>
          <p:cNvPr id="726" name="picture 7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3168" y="2034540"/>
            <a:ext cx="2060447" cy="1714500"/>
          </a:xfrm>
          <a:prstGeom prst="rect">
            <a:avLst/>
          </a:prstGeom>
        </p:spPr>
      </p:pic>
      <p:pic>
        <p:nvPicPr>
          <p:cNvPr id="728" name="picture 7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00400" y="2034539"/>
            <a:ext cx="2023871" cy="1712976"/>
          </a:xfrm>
          <a:prstGeom prst="rect">
            <a:avLst/>
          </a:prstGeom>
        </p:spPr>
      </p:pic>
      <p:sp>
        <p:nvSpPr>
          <p:cNvPr id="732" name="textbox 732"/>
          <p:cNvSpPr/>
          <p:nvPr/>
        </p:nvSpPr>
        <p:spPr>
          <a:xfrm>
            <a:off x="857250" y="481197"/>
            <a:ext cx="1652270" cy="739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废气处理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4" name="table 734"/>
          <p:cNvGraphicFramePr>
            <a:graphicFrameLocks noGrp="1"/>
          </p:cNvGraphicFramePr>
          <p:nvPr/>
        </p:nvGraphicFramePr>
        <p:xfrm>
          <a:off x="713651" y="1793646"/>
          <a:ext cx="10814049" cy="4807584"/>
        </p:xfrm>
        <a:graphic>
          <a:graphicData uri="http://schemas.openxmlformats.org/drawingml/2006/table">
            <a:tbl>
              <a:tblPr/>
              <a:tblGrid>
                <a:gridCol w="5044439"/>
                <a:gridCol w="5769609"/>
              </a:tblGrid>
              <a:tr h="4807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F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97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300" b="1" kern="0" spc="8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项目概况</a:t>
                      </a:r>
                      <a:endParaRPr lang="en-US" altLang="en-US" sz="23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128905" algn="l" rtl="0" eaLnBrk="0">
                        <a:lnSpc>
                          <a:spcPct val="83000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MBR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生活污水处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理项目</a:t>
                      </a:r>
                      <a:endParaRPr lang="en-US" altLang="en-US" sz="1400" dirty="0"/>
                    </a:p>
                    <a:p>
                      <a:pPr marL="129540" algn="l" rtl="0" eaLnBrk="0">
                        <a:lnSpc>
                          <a:spcPts val="3340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1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址：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：全国各地、东南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亚、非洲等地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127635" algn="l" rtl="0" eaLnBrk="0">
                        <a:lnSpc>
                          <a:spcPts val="1915"/>
                        </a:lnSpc>
                        <a:spcBef>
                          <a:spcPts val="420"/>
                        </a:spcBef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(20/30/50/100/150/200/250/300/500)T/D</a:t>
                      </a:r>
                      <a:endParaRPr lang="en-US" altLang="en-US" sz="1400" dirty="0"/>
                    </a:p>
                    <a:p>
                      <a:pPr marL="131445" algn="l" rtl="0" eaLnBrk="0">
                        <a:lnSpc>
                          <a:spcPts val="3095"/>
                        </a:lnSpc>
                      </a:pPr>
                      <a:r>
                        <a:rPr sz="1400" b="1" kern="0" spc="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工艺流程：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调节池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格栅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MB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膜反应器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38430" algn="l" rtl="0" eaLnBrk="0">
                        <a:lnSpc>
                          <a:spcPts val="1815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379FD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《城镇污水处理厂污染物排放标准》（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1891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8-2002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）一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1295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级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6" name="picture 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4147" y="4232147"/>
            <a:ext cx="4370832" cy="1872995"/>
          </a:xfrm>
          <a:prstGeom prst="rect">
            <a:avLst/>
          </a:prstGeom>
        </p:spPr>
      </p:pic>
      <p:pic>
        <p:nvPicPr>
          <p:cNvPr id="738" name="picture 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18332" y="2243328"/>
            <a:ext cx="2135124" cy="1906523"/>
          </a:xfrm>
          <a:prstGeom prst="rect">
            <a:avLst/>
          </a:prstGeom>
        </p:spPr>
      </p:pic>
      <p:pic>
        <p:nvPicPr>
          <p:cNvPr id="740" name="picture 7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4147" y="2243328"/>
            <a:ext cx="2135124" cy="1905000"/>
          </a:xfrm>
          <a:prstGeom prst="rect">
            <a:avLst/>
          </a:prstGeom>
        </p:spPr>
      </p:pic>
      <p:sp>
        <p:nvSpPr>
          <p:cNvPr id="742" name="textbox 742"/>
          <p:cNvSpPr/>
          <p:nvPr/>
        </p:nvSpPr>
        <p:spPr>
          <a:xfrm>
            <a:off x="880745" y="480383"/>
            <a:ext cx="350520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5000"/>
              </a:lnSpc>
              <a:spcBef>
                <a:spcPts val="200"/>
              </a:spcBef>
            </a:pPr>
            <a:r>
              <a:rPr sz="1700" kern="0" spc="11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1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</a:t>
            </a:r>
            <a:r>
              <a:rPr sz="1700" kern="0" spc="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MBR</a:t>
            </a:r>
            <a:r>
              <a:rPr sz="1700" kern="0" spc="1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生活污水处理项目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6" name="table 746"/>
          <p:cNvGraphicFramePr>
            <a:graphicFrameLocks noGrp="1"/>
          </p:cNvGraphicFramePr>
          <p:nvPr/>
        </p:nvGraphicFramePr>
        <p:xfrm>
          <a:off x="855345" y="1334770"/>
          <a:ext cx="10593069" cy="518096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3859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一、垃圾渗滤液处理及运营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聊城康达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0000"/>
                        </a:lnSpc>
                      </a:pPr>
                      <a:endParaRPr lang="en-US" altLang="en-US" sz="100" dirty="0"/>
                    </a:p>
                    <a:p>
                      <a:pPr marL="13335" indent="14605" algn="l" rtl="0" eaLnBrk="0">
                        <a:lnSpc>
                          <a:spcPct val="10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100t/d垃圾发电厂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渗透液处理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生化+MBR+单级DTO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达《生活垃圾填埋场污染控制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" dirty="0"/>
                    </a:p>
                    <a:p>
                      <a:pPr marL="14605" indent="133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昌宁县生活垃圾填埋场垃圾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渗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滤液处理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100t/d渗滤液处理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预处理+两级DTRO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达《生活垃圾填埋场污染控制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银川中宁垃圾渗滤液项目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10t/d垃圾渗滤液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预处理+两级DTRO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达《生活垃圾填埋场表二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73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山西晋城市城市管理执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法局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100t/d垃圾渗透液项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预处理+两级DTRO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达《生活垃圾填埋场污染控制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317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贵州务川垃圾填埋场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250t/d垃圾渗滤液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预处理+两级DTRO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达《生活垃圾填埋场污染控制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247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中江县城市管理执法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300t/d垃圾渗透液项目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"/>
                        </a:lnSpc>
                      </a:pPr>
                      <a:endParaRPr lang="en-US" altLang="en-US" sz="100" dirty="0"/>
                    </a:p>
                    <a:p>
                      <a:pPr marL="14605" indent="-635" algn="l" rtl="0" eaLnBrk="0">
                        <a:lnSpc>
                          <a:spcPct val="107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短程生化+两级卷式RO膜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（集装箱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式）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达《生活垃圾填埋场污染控制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200" dirty="0"/>
                    </a:p>
                    <a:p>
                      <a:pPr marL="14605" indent="1270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昌吉市垃圾填埋场渗滤液处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站运维（全量化）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1968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80t/d渗滤液处理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预处理+两级DTRO+MVR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达《生活垃圾填埋场污染控制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安装调试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企石浓缩液应急处理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20t/d浓缩液处理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一体化浓缩液处理设备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达《生活垃圾填埋场污染控制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0000"/>
                        </a:lnSpc>
                      </a:pPr>
                      <a:endParaRPr lang="en-US" altLang="en-US" sz="100" dirty="0"/>
                    </a:p>
                    <a:p>
                      <a:pPr marL="13335" indent="10795" algn="l" rtl="0" eaLnBrk="0">
                        <a:lnSpc>
                          <a:spcPct val="10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中节能（安岳）物化车间废水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100t/d垃圾渗透液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预处理+管式超滤+DTRO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9000"/>
                        </a:lnSpc>
                      </a:pPr>
                      <a:endParaRPr lang="en-US" altLang="en-US" sz="100" dirty="0"/>
                    </a:p>
                    <a:p>
                      <a:pPr marL="13970" algn="l" rtl="0" eaLnBrk="0">
                        <a:lnSpc>
                          <a:spcPct val="103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达《城市污水再生利用城市杂用水水质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》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安装调试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惠州市生态园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250t/d垃圾渗滤液处理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生化+UF+NF+RO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+STRO工艺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algn="r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达广东省《生活垃圾填埋场污染控制标准》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瀚蓝环境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200t/d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管式超滤+NF系统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</a:tbl>
          </a:graphicData>
        </a:graphic>
      </p:graphicFrame>
      <p:sp>
        <p:nvSpPr>
          <p:cNvPr id="750" name="textbox 750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table 752"/>
          <p:cNvGraphicFramePr>
            <a:graphicFrameLocks noGrp="1"/>
          </p:cNvGraphicFramePr>
          <p:nvPr/>
        </p:nvGraphicFramePr>
        <p:xfrm>
          <a:off x="855345" y="1899920"/>
          <a:ext cx="10593069" cy="386524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608579"/>
                <a:gridCol w="2621279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76758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二、油气田废水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泸州山水秀美项目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一期500m3/d返排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预处理+RO+DTRO+MVR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达到企业回用标准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423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正安页岩气压裂返排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400t/d返排液处理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预处理+两级DTRO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"/>
                        </a:lnSpc>
                      </a:pPr>
                      <a:endParaRPr lang="en-US" altLang="en-US" sz="100" dirty="0"/>
                    </a:p>
                    <a:p>
                      <a:pPr marL="27940" indent="-13335" algn="l" rtl="0" eaLnBrk="0">
                        <a:lnSpc>
                          <a:spcPct val="107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达《污水综合排放标准》(GB8978-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1996) 一级标准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安装调试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85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巴中油气田废水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油田废水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UF+SUPER</a:t>
                      </a:r>
                      <a:r>
                        <a:rPr sz="12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RO+卷式RO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四川巴中石化科技项目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2500kg/h钻井废水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三效蒸发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泸州页岩气气田项目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540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500m3/d返排液处理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预处理+多效蒸发+RO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地表III类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遂宁页岩气田项目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30t/h返排液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预处理+四效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地表III类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宜宾页岩气废水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540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5500t/d页岩气废水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预处理+生化+膜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+电渗析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+三效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地表III类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西南采气厂大寨气田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30t/h废水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膜浓缩系统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地表III类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756" name="textbox 756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" name="table 758"/>
          <p:cNvGraphicFramePr>
            <a:graphicFrameLocks noGrp="1"/>
          </p:cNvGraphicFramePr>
          <p:nvPr/>
        </p:nvGraphicFramePr>
        <p:xfrm>
          <a:off x="855345" y="1899920"/>
          <a:ext cx="10593069" cy="386524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45970"/>
                <a:gridCol w="2646679"/>
                <a:gridCol w="2621279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7669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三、新材料废水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三门峡项目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3000k/h含铜废水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达到企业回用标准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宝鑫电子公司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1000t/d零排放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生化+UF+RO+DTRO+MVR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84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凯天电子项目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540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500kg/h电子废水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捷普科技项目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200t/d电子废水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达到企业回用标准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27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应急运维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3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天齐锂业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3t/h硝酸钠及硫酸钠废水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三效蒸发+固液分离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"/>
                        </a:lnSpc>
                      </a:pPr>
                      <a:endParaRPr lang="en-US" altLang="en-US" sz="100" dirty="0"/>
                    </a:p>
                    <a:p>
                      <a:pPr marL="27940" indent="-13335" algn="l" rtl="0" eaLnBrk="0">
                        <a:lnSpc>
                          <a:spcPct val="107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达《污水综合排放标准》(GB8978-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1996)三级标准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重庆远达催化材料项目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2000kg/h硫酸钠废水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双效蒸发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达到企业回用标准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西安向阳航天材料项目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1000kg/h硝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酸钠废水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双效蒸发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达到企业回用标准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正在调试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海丰首饰表面处理产业园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540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5000t/d电镀废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27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物化+生化+UF+RO+DTRO+MVR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762" name="textbox 762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4" name="table 764"/>
          <p:cNvGraphicFramePr>
            <a:graphicFrameLocks noGrp="1"/>
          </p:cNvGraphicFramePr>
          <p:nvPr/>
        </p:nvGraphicFramePr>
        <p:xfrm>
          <a:off x="855345" y="1732279"/>
          <a:ext cx="10592435" cy="4290059"/>
        </p:xfrm>
        <a:graphic>
          <a:graphicData uri="http://schemas.openxmlformats.org/drawingml/2006/table">
            <a:tbl>
              <a:tblPr/>
              <a:tblGrid>
                <a:gridCol w="352425"/>
                <a:gridCol w="2125979"/>
                <a:gridCol w="2084070"/>
                <a:gridCol w="2608580"/>
                <a:gridCol w="2621279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7669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三、新材料废水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8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广州曙光制动器股份有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限公司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270t/d电镀废水零排放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200" dirty="0"/>
                    </a:p>
                    <a:p>
                      <a:pPr marL="133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物化+生化+MBR+离子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树脂</a:t>
                      </a:r>
                      <a:endParaRPr lang="en-US" altLang="en-US" sz="1200" dirty="0"/>
                    </a:p>
                    <a:p>
                      <a:pPr marL="31750" algn="l" rtl="0" eaLnBrk="0">
                        <a:lnSpc>
                          <a:spcPts val="15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+RO+DTRO+MVR蒸发工艺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西安比亚迪工厂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1t/h石墨废水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调节池+混凝沉淀+MVR+刮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板蒸发器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江苏比亚迪（费迪）工厂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032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8t/d石墨废水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调节池+混凝沉淀+低温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蒸发器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汕尾比亚迪工厂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6t/d石墨废水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调节池+混凝沉淀+低温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蒸发器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安装调试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肇庆宁德时代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100t/d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3970" indent="-635" algn="l" rtl="0" eaLnBrk="0">
                        <a:lnSpc>
                          <a:spcPct val="95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物化+生化+MBR膜+RO+MV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R蒸发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华夏易能升级改造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200t/d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79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DTRO系统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54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曲靖纳米污水处理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膜系统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成都半导体废水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20t/h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膜系统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54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昆明新材料工业废水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349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3.9t/h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膜浓缩系统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</a:tbl>
          </a:graphicData>
        </a:graphic>
      </p:graphicFrame>
      <p:sp>
        <p:nvSpPr>
          <p:cNvPr id="768" name="textbox 768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" name="table 770"/>
          <p:cNvGraphicFramePr>
            <a:graphicFrameLocks noGrp="1"/>
          </p:cNvGraphicFramePr>
          <p:nvPr/>
        </p:nvGraphicFramePr>
        <p:xfrm>
          <a:off x="855345" y="1574800"/>
          <a:ext cx="10592435" cy="5095240"/>
        </p:xfrm>
        <a:graphic>
          <a:graphicData uri="http://schemas.openxmlformats.org/drawingml/2006/table">
            <a:tbl>
              <a:tblPr/>
              <a:tblGrid>
                <a:gridCol w="352425"/>
                <a:gridCol w="2125979"/>
                <a:gridCol w="2084070"/>
                <a:gridCol w="2608580"/>
                <a:gridCol w="2621279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6958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四、化工制药废水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8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遂宁晨光博达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10t/h化工废水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三效蒸发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达设计排放标准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进行中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311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自贡晨光工业项目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603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500kg/h化工废水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79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92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安徽铜陵项目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1000kg/h化工氯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仿废水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双效蒸发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重庆红太阳中水回用项目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2000t/h化工废水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生化+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自清洗过滤器+RO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宁夏石化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3000t/d化工废水处理项目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200" dirty="0"/>
                    </a:p>
                    <a:p>
                      <a:pPr marL="1524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罐中罐隔油+涡凹气浮+组合气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浮+好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其预曝气+A/O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"/>
                        </a:lnSpc>
                      </a:pPr>
                      <a:endParaRPr lang="en-US" altLang="en-US" sz="100" dirty="0"/>
                    </a:p>
                    <a:p>
                      <a:pPr marL="28575" indent="-13335" algn="l" rtl="0" eaLnBrk="0">
                        <a:lnSpc>
                          <a:spcPct val="107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达《污水综合排放标准》(GB8978-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1996) 一级标准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浙江新化化工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200t/d化工废水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机械过滤+卷式RO+SUPER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RO+三效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达企业回用水标准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重庆三圣项目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349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3000kg/h制药废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79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达到企业回用标准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河北正定项目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397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4000kg/h制药废水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79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MVR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重庆天地药业项目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10000kg/h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制药废水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三效蒸发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达三级排放标准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正在安装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333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成都金域检测公司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25t/h医药废水一体化设备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水解酸化+接触氧化+消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毒杀菌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"/>
                        </a:lnSpc>
                      </a:pPr>
                      <a:endParaRPr lang="en-US" altLang="en-US" sz="100" dirty="0"/>
                    </a:p>
                    <a:p>
                      <a:pPr marL="24765" indent="62865" algn="l" rtl="0" eaLnBrk="0">
                        <a:lnSpc>
                          <a:spcPct val="10700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《医疗机构水污染物排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放标准》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(GB18466-2005)预排放标准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794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EPC+O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" algn="l" rtl="0" eaLnBrk="0">
                        <a:lnSpc>
                          <a:spcPct val="8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222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闾中生物制药公司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150t/d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中医药提取废水项目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预处理+水解酸化+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UASB+A/O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"/>
                        </a:lnSpc>
                      </a:pPr>
                      <a:endParaRPr lang="en-US" altLang="en-US" sz="100" dirty="0"/>
                    </a:p>
                    <a:p>
                      <a:pPr marL="28575" indent="-13335" algn="l" rtl="0" eaLnBrk="0">
                        <a:lnSpc>
                          <a:spcPct val="107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达《污水综合排放标准》(GB8978-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1996)三级标准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</a:tbl>
          </a:graphicData>
        </a:graphic>
      </p:graphicFrame>
      <p:sp>
        <p:nvSpPr>
          <p:cNvPr id="774" name="textbox 774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" name="table 776"/>
          <p:cNvGraphicFramePr>
            <a:graphicFrameLocks noGrp="1"/>
          </p:cNvGraphicFramePr>
          <p:nvPr/>
        </p:nvGraphicFramePr>
        <p:xfrm>
          <a:off x="855345" y="1417954"/>
          <a:ext cx="10593069" cy="503364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5370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五、市政污水提标改造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工程案例名称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3335" algn="l" rtl="0" eaLnBrk="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处理规模（吨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日）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处理标准及使用效果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20955" indent="-63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投产或在建</a:t>
                      </a:r>
                      <a:r>
                        <a:rPr sz="1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湖南永顺县金海高平中学生活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污水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宁夏宁煤任家庄煤矿污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水处理厂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3048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1460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资阳雁江区中和镇生活污水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处理厂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及配套管网工程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905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3048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51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资阳市乐至县通旅镇污水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85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3048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52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200" dirty="0"/>
                    </a:p>
                    <a:p>
                      <a:pPr marL="14605" indent="12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宜宾市长宁县淯江河沿岸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污水处理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厂项目（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个厂站）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0480" algn="l" rtl="0" eaLnBrk="0">
                        <a:lnSpc>
                          <a:spcPct val="85000"/>
                        </a:lnSpc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53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200" dirty="0"/>
                    </a:p>
                    <a:p>
                      <a:pPr marL="14605" algn="l" rtl="0" eaLnBrk="0">
                        <a:lnSpc>
                          <a:spcPct val="97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达州万源市乡镇污水处理站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及配套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管网建设项目大沙等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个乡镇污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水处理站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6900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6419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1758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304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4605" algn="l" rtl="0" eaLnBrk="0">
                        <a:lnSpc>
                          <a:spcPct val="96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绵竹市城乡供排水一体化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PP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九个乡镇污水处理厂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6419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758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304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7000"/>
                        </a:lnSpc>
                      </a:pPr>
                      <a:endParaRPr lang="en-US" altLang="en-US" sz="100" dirty="0"/>
                    </a:p>
                    <a:p>
                      <a:pPr marL="13335" indent="635" algn="l" rtl="0" eaLnBrk="0">
                        <a:lnSpc>
                          <a:spcPct val="103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仪陇县城乡污水处理厂（站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）网一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PPP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7200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6419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758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3048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335" indent="114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四川甘孜州理塘县城市生活污水处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6419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758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2018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0480" algn="l" rtl="0" eaLnBrk="0">
                        <a:lnSpc>
                          <a:spcPct val="84000"/>
                        </a:lnSpc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57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7000"/>
                        </a:lnSpc>
                      </a:pPr>
                      <a:endParaRPr lang="en-US" altLang="en-US" sz="100" dirty="0"/>
                    </a:p>
                    <a:p>
                      <a:pPr marL="13335" indent="635" algn="l" rtl="0" eaLnBrk="0">
                        <a:lnSpc>
                          <a:spcPct val="102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海南大丰（含欧洲风情镇、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碧桂园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城镇污水垃圾处理设施及污水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管网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9000"/>
                        </a:lnSpc>
                      </a:pPr>
                      <a:endParaRPr lang="en-US" altLang="en-US" sz="100" dirty="0"/>
                    </a:p>
                    <a:p>
                      <a:pPr algn="l" rtl="0" eaLnBrk="0">
                        <a:lnSpc>
                          <a:spcPts val="1425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  <a:spcBef>
                          <a:spcPts val="18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6419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1758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780" name="textbox 780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5990826" y="1668696"/>
            <a:ext cx="5500370" cy="4060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公司与中国环科院、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四川大学、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四川农业大学、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成都理工大学、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中山</a:t>
            </a:r>
            <a:endParaRPr lang="en-US" altLang="en-US" sz="1400" dirty="0"/>
          </a:p>
          <a:p>
            <a:pPr marL="12700" algn="l" rtl="0" eaLnBrk="0">
              <a:lnSpc>
                <a:spcPct val="152000"/>
              </a:lnSpc>
              <a:spcBef>
                <a:spcPts val="4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大学等高院建立了紧密的联系；并与</a:t>
            </a:r>
            <a:r>
              <a:rPr sz="1400" b="1" kern="0" spc="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资阳环境技术学院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产学研合作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，共同投资建设有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30000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㎡生产加工研发基地，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时奥恒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公司也成为众多应届大学毕业生提供实习基地和就业选择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机会。</a:t>
            </a:r>
            <a:endParaRPr lang="en-US" altLang="en-US" sz="14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3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公司与自贡轻工设计研究院、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省化工设计院、西南化工设计院、</a:t>
            </a:r>
            <a:endParaRPr lang="en-US" altLang="en-US" sz="1400" dirty="0"/>
          </a:p>
          <a:p>
            <a:pPr marL="15240" algn="l" rtl="0" eaLnBrk="0">
              <a:lnSpc>
                <a:spcPts val="25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西南市政设计院、大连化工设计院等形成强有力的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战略合作。</a:t>
            </a:r>
            <a:endParaRPr lang="en-US" altLang="en-US" sz="14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3000"/>
              </a:lnSpc>
              <a:spcBef>
                <a:spcPts val="42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公司在污水处理方面有独特的技术创新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，具有全系列水质分析实验室</a:t>
            </a:r>
            <a:endParaRPr lang="en-US" altLang="en-US" sz="1400" dirty="0"/>
          </a:p>
          <a:p>
            <a:pPr marL="12700" algn="l" rtl="0" eaLnBrk="0">
              <a:lnSpc>
                <a:spcPct val="152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及整套工业废水零排放中试工程设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备。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同时研发生产设备广泛应用于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制药、化工园区、垃圾渗滤液处理、油气田、新材料行业（磷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酸铁废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水、锂电项目）、危废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基地、火电厂、电镀厂、印染厂、机械加工厂、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食品加工厂、养殖屠宰场等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行业。</a:t>
            </a:r>
            <a:endParaRPr lang="en-US" altLang="en-US" sz="1400" dirty="0"/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8640" y="1824228"/>
            <a:ext cx="4640579" cy="4113275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877455" y="482011"/>
            <a:ext cx="2192654" cy="730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公司简介</a:t>
            </a:r>
            <a:endParaRPr lang="en-US" altLang="en-US" sz="3200" dirty="0"/>
          </a:p>
          <a:p>
            <a:pPr marL="1587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PROFILE</a:t>
            </a:r>
            <a:endParaRPr lang="en-US" altLang="en-US" sz="1700" dirty="0"/>
          </a:p>
        </p:txBody>
      </p:sp>
      <p:sp>
        <p:nvSpPr>
          <p:cNvPr id="86" name="rect"/>
          <p:cNvSpPr/>
          <p:nvPr/>
        </p:nvSpPr>
        <p:spPr>
          <a:xfrm>
            <a:off x="6124346" y="938682"/>
            <a:ext cx="853059" cy="12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2" name="table 782"/>
          <p:cNvGraphicFramePr>
            <a:graphicFrameLocks noGrp="1"/>
          </p:cNvGraphicFramePr>
          <p:nvPr/>
        </p:nvGraphicFramePr>
        <p:xfrm>
          <a:off x="855345" y="1417954"/>
          <a:ext cx="10593069" cy="471106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5370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五、市政污水提标改造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工程案例名称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3335" algn="l" rtl="0" eaLnBrk="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处理规模（吨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日）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处理标准及使用效果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20955" indent="-63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投产或在建</a:t>
                      </a:r>
                      <a:r>
                        <a:rPr sz="1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3048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/>
                    </a:p>
                    <a:p>
                      <a:pPr marL="15240" indent="635" algn="l" rtl="0" eaLnBrk="0">
                        <a:lnSpc>
                          <a:spcPct val="96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云南保山市施甸县水长乡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污水处理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设施建设项目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6419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758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3048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湖南安化县平口镇污水处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湖南张家界市永定区沅古坪镇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污水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61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335" indent="12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贵州凯里市剑河县温泉污水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处理工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62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335" indent="114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四川达州通川区东岳镇污水处理工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程及配套管网工程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63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13335" indent="1143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四川达州通川区双龙镇污水处理工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64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335" indent="114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四川南充高坪区阙家镇污水处理工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13335" indent="1143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四川绵阳平武县响岩镇生活污水处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理系统工程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66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970" indent="1079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四川绵阳北川县小坝乡污水处理系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67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335" indent="114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四川绵阳北川县陈家坝污水处理工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905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786" name="textbox 786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" name="table 788"/>
          <p:cNvGraphicFramePr>
            <a:graphicFrameLocks noGrp="1"/>
          </p:cNvGraphicFramePr>
          <p:nvPr/>
        </p:nvGraphicFramePr>
        <p:xfrm>
          <a:off x="855345" y="1417954"/>
          <a:ext cx="10593069" cy="463486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5370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五、市政污水提标改造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工程案例名称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3335" algn="l" rtl="0" eaLnBrk="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处理规模（吨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日）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处理标准及使用效果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20955" indent="-63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投产或在建</a:t>
                      </a:r>
                      <a:r>
                        <a:rPr sz="1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68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540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四川德阳中江县永太镇污水处理站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667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69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540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四川德阳中江县广福镇污水处理站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41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2017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北京通州宋庄南坑污水处理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3495" algn="l" rtl="0" eaLnBrk="0">
                        <a:lnSpc>
                          <a:spcPts val="1505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DB11/307-2013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京村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71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北京通州宋庄东坑污水处理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3495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DB11/307-2013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京村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72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北京通州尹各庄污水处理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3495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DB11/307-2013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京村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73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4605" indent="-6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广东湛江市遂溪县洋青镇污水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74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贵州纳雍县龙场镇生活污水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460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贵州纳雍县张家湾镇生活污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水处理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76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贵州纳雍县勺窝镇生活污水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77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3335" indent="6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湖南小龙王庙食品有限公司污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水处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理厂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92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污水综合排放三级标准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792" name="textbox 792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4" name="table 794"/>
          <p:cNvGraphicFramePr>
            <a:graphicFrameLocks noGrp="1"/>
          </p:cNvGraphicFramePr>
          <p:nvPr/>
        </p:nvGraphicFramePr>
        <p:xfrm>
          <a:off x="855345" y="1417954"/>
          <a:ext cx="10593069" cy="467296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5370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五、市政污水提标改造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工程案例名称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3335" algn="l" rtl="0" eaLnBrk="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处理规模（吨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日）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处理标准及使用效果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20955" indent="-63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投产或在建</a:t>
                      </a:r>
                      <a:r>
                        <a:rPr sz="1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78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200" dirty="0"/>
                    </a:p>
                    <a:p>
                      <a:pPr marL="13335" indent="1143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四川绵阳平武县平通镇生活污水处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968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79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16510" indent="825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四川绵阳北川桂溪乡生活污水处理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540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北川曲山镇邓家污水处理系统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540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81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335" indent="114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四川绵阳北川县禹里乡污水处理工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54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254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四川绵阳北川香泉乡生活污水工程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540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83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16510" indent="825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四川绵阳北川通口镇生活污水处理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222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540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84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" dirty="0"/>
                    </a:p>
                    <a:p>
                      <a:pPr marL="13335" indent="114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四川绵阳盐亭县富驿镇生活污水处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理厂及管网建设工程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54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85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254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四川绵阳梓潼县双板乡污水处理站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0320" algn="l" rtl="0" eaLnBrk="0">
                        <a:lnSpc>
                          <a:spcPct val="8500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540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86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13335" indent="1143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四川绵竹孝德项目生活污水处理工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254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87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254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四川内江史家镇生活污水处理工程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9050" algn="l" rtl="0" eaLnBrk="0">
                        <a:lnSpc>
                          <a:spcPct val="85000"/>
                        </a:lnSpc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PASG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96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GB18918-2002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2016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798" name="textbox 798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table 800"/>
          <p:cNvGraphicFramePr>
            <a:graphicFrameLocks noGrp="1"/>
          </p:cNvGraphicFramePr>
          <p:nvPr/>
        </p:nvGraphicFramePr>
        <p:xfrm>
          <a:off x="855345" y="1574800"/>
          <a:ext cx="10592435" cy="5008880"/>
        </p:xfrm>
        <a:graphic>
          <a:graphicData uri="http://schemas.openxmlformats.org/drawingml/2006/table">
            <a:tbl>
              <a:tblPr/>
              <a:tblGrid>
                <a:gridCol w="352425"/>
                <a:gridCol w="2125979"/>
                <a:gridCol w="2084070"/>
                <a:gridCol w="2608580"/>
                <a:gridCol w="2621279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80822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其他-餐厨废水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8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浙江仙居餐厨废水项目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餐厨垃圾废水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生化+管式UF+RO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南充仪陇餐厨废水项目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10t/d餐厨废水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预处理+生化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达三级排放标准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794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EPC+O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48082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其他-生活污水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222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阿坝州黑水污水处理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农村生活污水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市政污水一级A标准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眉山龚村污水处理站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603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500t/d农村生活污水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圆形模块化设备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市政污水一级A标准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眉山多悦镇污水处理站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1000t/d农村生活污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圆形模块化设备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市政污水一级A标准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双流污水处理厂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603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5000吨/天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A/0-MBR 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调试中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达州污水处理厂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603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5000吨/天污水厂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03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CASS工艺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碧水水务项目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11000t/d净水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达生活饮用水标准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广东南海舰队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20t/d污水处理设备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一体化MBR工艺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金阳县青花椒洗水项目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9000"/>
                        </a:lnSpc>
                      </a:pPr>
                      <a:endParaRPr lang="en-US" altLang="en-US" sz="100" dirty="0"/>
                    </a:p>
                    <a:p>
                      <a:pPr marL="13335" indent="15240" algn="l" rtl="0" eaLnBrk="0">
                        <a:lnSpc>
                          <a:spcPct val="10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100t/d洗青花椒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废水一体化设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一体化MBBR工艺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安装调试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</a:tbl>
          </a:graphicData>
        </a:graphic>
      </p:graphicFrame>
      <p:sp>
        <p:nvSpPr>
          <p:cNvPr id="804" name="textbox 804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6" name="table 806"/>
          <p:cNvGraphicFramePr>
            <a:graphicFrameLocks noGrp="1"/>
          </p:cNvGraphicFramePr>
          <p:nvPr/>
        </p:nvGraphicFramePr>
        <p:xfrm>
          <a:off x="855345" y="1350645"/>
          <a:ext cx="10592435" cy="4713605"/>
        </p:xfrm>
        <a:graphic>
          <a:graphicData uri="http://schemas.openxmlformats.org/drawingml/2006/table">
            <a:tbl>
              <a:tblPr/>
              <a:tblGrid>
                <a:gridCol w="352425"/>
                <a:gridCol w="2125979"/>
                <a:gridCol w="2084070"/>
                <a:gridCol w="2608580"/>
                <a:gridCol w="2621279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73202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其他-危废液处理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8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广东海心沙项目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2500t/d危废液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79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MBR+RO+纳滤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达表地表水三类排放标准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60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东江环保股份有限公司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100/200/400t/d危废废水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三效+生化+MBR+DTRO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达地表三类标准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黄冈TCL项目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危废废水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2794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MVR+MBR+UF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江西雅居乐危废液（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创城）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120t/d危废渗滤液处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79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RO+NF+DTRO工艺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algn="r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深圳环保投资集团（松岗基地）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349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300t/d危废液处理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1651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两级DTRO膜系统（90bar+120bar）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514667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嘉峪关铁合金厂污水处理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120t/d污水处理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缺氧+好氧+二沉池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2000"/>
                        </a:lnSpc>
                      </a:pPr>
                      <a:endParaRPr lang="en-US" altLang="en-US" sz="100" dirty="0"/>
                    </a:p>
                    <a:p>
                      <a:pPr marL="28575" indent="-13335" algn="l" rtl="0" eaLnBrk="0">
                        <a:lnSpc>
                          <a:spcPct val="107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达《污水综合排放标准》(GB8978-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1996) 一级标准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000"/>
                        </a:lnSpc>
                      </a:pPr>
                      <a:endParaRPr lang="en-US" altLang="en-US" sz="100" dirty="0"/>
                    </a:p>
                    <a:p>
                      <a:pPr marL="13335" indent="10795" algn="l" rtl="0" eaLnBrk="0">
                        <a:lnSpc>
                          <a:spcPct val="10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中节能（安岳）物化车间废水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30t/d有机废水处理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133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物化+压滤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000"/>
                        </a:lnSpc>
                      </a:pPr>
                      <a:endParaRPr lang="en-US" altLang="en-US" sz="100" dirty="0"/>
                    </a:p>
                    <a:p>
                      <a:pPr marL="14605" algn="l" rtl="0" eaLnBrk="0">
                        <a:lnSpc>
                          <a:spcPct val="103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达《城市污水再生利用城市杂用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水水质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algn="l" rtl="0" eaLnBrk="0">
                        <a:lnSpc>
                          <a:spcPts val="2125"/>
                        </a:lnSpc>
                      </a:pPr>
                      <a:r>
                        <a:rPr sz="1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》安装调试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000"/>
                        </a:lnSpc>
                      </a:pPr>
                      <a:endParaRPr lang="en-US" altLang="en-US" sz="100" dirty="0"/>
                    </a:p>
                    <a:p>
                      <a:pPr marL="13335" indent="10795" algn="l" rtl="0" eaLnBrk="0">
                        <a:lnSpc>
                          <a:spcPct val="10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中节能（安岳）物化车间废水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/>
                    </a:p>
                    <a:p>
                      <a:pPr marL="2159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240t/d无机废水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1587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预处理+砂滤+活性炭过滤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000"/>
                        </a:lnSpc>
                      </a:pPr>
                      <a:endParaRPr lang="en-US" altLang="en-US" sz="100" dirty="0"/>
                    </a:p>
                    <a:p>
                      <a:pPr marL="14605" algn="l" rtl="0" eaLnBrk="0">
                        <a:lnSpc>
                          <a:spcPct val="103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达《城市污水再生利用工业用水水质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安装调试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什邡马井项目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85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1000kg/h泡菜废水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三效蒸发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达三级排放标准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810" name="textbox 810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2" name="table 812"/>
          <p:cNvGraphicFramePr>
            <a:graphicFrameLocks noGrp="1"/>
          </p:cNvGraphicFramePr>
          <p:nvPr/>
        </p:nvGraphicFramePr>
        <p:xfrm>
          <a:off x="855345" y="1928495"/>
          <a:ext cx="10593069" cy="3822065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514667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宜宾南溪屠宰场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屠宰废水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达二级排放标准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石鼓乡屠宰场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屠宰废水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生化工艺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达二级排放标准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泸州乡镇医院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医院废水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一体化MBR工艺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叙永县医院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医院废水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一体化MBR工艺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石坝乡医院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医院废水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一体化MBR工艺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水潦彝族乡医院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医院废水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一体化MBR工艺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后山镇医院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医院废水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一体化MBR工艺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587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南头喷涂废水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30t/d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146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气浮+混凝沉淀+A/O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+二沉池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达一级A排放标准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816" name="textbox 816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8" name="table 818"/>
          <p:cNvGraphicFramePr>
            <a:graphicFrameLocks noGrp="1"/>
          </p:cNvGraphicFramePr>
          <p:nvPr/>
        </p:nvGraphicFramePr>
        <p:xfrm>
          <a:off x="855345" y="1928495"/>
          <a:ext cx="10593069" cy="3951604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514667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3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71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青海冶炼厂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3000t/d重金属废水处理项目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1460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预处理+超滤+级反渗邊+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二级反渗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广东电镀工业园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1500t/d电镀废水零排放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UF+卷式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RO+DTRO+蒸 发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达到企业回用标准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安徽燃煤电厂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/>
                    </a:p>
                    <a:p>
                      <a:pPr marL="279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100t/d燃煤电厂脱硫废水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200" dirty="0"/>
                    </a:p>
                    <a:p>
                      <a:pPr marL="31115" indent="-15875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软化+混凝沉淀+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自清洗过滤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+UF+STRO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118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东莞溢丰环保路东污水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200t/d反渗透清洗回用系统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反渗透RO清洗系统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424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119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邛崃白酒厂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200t/d白酒废水处理项目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200" dirty="0"/>
                    </a:p>
                    <a:p>
                      <a:pPr marL="14605" algn="l" rtl="0" eaLnBrk="0">
                        <a:lnSpc>
                          <a:spcPct val="96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调节池+UASB厌氧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反应器+接触氧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000"/>
                        </a:lnSpc>
                      </a:pPr>
                      <a:endParaRPr lang="en-US" altLang="en-US" sz="100" dirty="0"/>
                    </a:p>
                    <a:p>
                      <a:pPr marL="14605" algn="l" rtl="0" eaLnBrk="0">
                        <a:lnSpc>
                          <a:spcPct val="103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达《污水综合排放标准》(GB8978-1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996)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一级标准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深圳坪山综合污水处理厂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300t/d回用系统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混凝沉淀+多介质过滤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+RO系统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东莞常平环保基地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2000t/d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78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改造清洗系统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122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东莞常平环保基地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209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2000t/d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778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改造清洗系统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达工业回用水标准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已验收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822" name="textbox 822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" name="table 824"/>
          <p:cNvGraphicFramePr>
            <a:graphicFrameLocks noGrp="1"/>
          </p:cNvGraphicFramePr>
          <p:nvPr/>
        </p:nvGraphicFramePr>
        <p:xfrm>
          <a:off x="855345" y="2218690"/>
          <a:ext cx="10593069" cy="3060700"/>
        </p:xfrm>
        <a:graphic>
          <a:graphicData uri="http://schemas.openxmlformats.org/drawingml/2006/table">
            <a:tbl>
              <a:tblPr/>
              <a:tblGrid>
                <a:gridCol w="352425"/>
                <a:gridCol w="2126614"/>
                <a:gridCol w="2084070"/>
                <a:gridCol w="2362200"/>
                <a:gridCol w="2867660"/>
                <a:gridCol w="800100"/>
              </a:tblGrid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841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废气处理项目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处理量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出水标准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项目进度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123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47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中国科学院项目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333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40000m³/h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污水站臭气处理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国家环保达标排放标准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已完工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124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沥青混凝土项目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540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50000m³/h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沥青烟废气处理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国家环保达标排放标准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已完工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金堂淮口成阿工业园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540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50000m³/h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沥青烟废气处理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国家环保达标排放标准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已完工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蜀互电气项目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333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40000m³/h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生产废气处理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国家环保达标排放标准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41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已完工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4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127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鑫恒仁汽车部件项目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228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30000m³/h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生产废气处理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国家环保达标排放标准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39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lang="en-US" altLang="en-US" sz="1000" dirty="0"/>
                    </a:p>
                    <a:p>
                      <a:pPr marL="5183505" algn="l" rtl="0" eaLnBrk="0">
                        <a:lnSpc>
                          <a:spcPts val="42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sp>
        <p:nvSpPr>
          <p:cNvPr id="828" name="textbox 828"/>
          <p:cNvSpPr/>
          <p:nvPr/>
        </p:nvSpPr>
        <p:spPr>
          <a:xfrm>
            <a:off x="940435" y="480383"/>
            <a:ext cx="1652270" cy="740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经典案例</a:t>
            </a:r>
            <a:endParaRPr lang="en-US" altLang="en-US" sz="3200" dirty="0"/>
          </a:p>
          <a:p>
            <a:pPr marL="12700" algn="l" rtl="0" eaLnBrk="0">
              <a:lnSpc>
                <a:spcPct val="96000"/>
              </a:lnSpc>
              <a:spcBef>
                <a:spcPts val="175"/>
              </a:spcBef>
            </a:pP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1700" kern="0" spc="9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案例展示</a:t>
            </a:r>
            <a:endParaRPr lang="en-US" altLang="en-US" sz="1700" dirty="0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rect"/>
          <p:cNvSpPr/>
          <p:nvPr/>
        </p:nvSpPr>
        <p:spPr>
          <a:xfrm>
            <a:off x="0" y="0"/>
            <a:ext cx="2177795" cy="4668011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2" name="textbox 832"/>
          <p:cNvSpPr/>
          <p:nvPr/>
        </p:nvSpPr>
        <p:spPr>
          <a:xfrm rot="5400000">
            <a:off x="-2305182" y="2508968"/>
            <a:ext cx="6708775" cy="1826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11400" b="1" kern="0" spc="4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AOHE</a:t>
            </a:r>
            <a:r>
              <a:rPr sz="11400" b="1" kern="0" spc="4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</a:t>
            </a:r>
            <a:endParaRPr lang="en-US" altLang="en-US" sz="11400" dirty="0"/>
          </a:p>
        </p:txBody>
      </p:sp>
      <p:sp>
        <p:nvSpPr>
          <p:cNvPr id="834" name="textbox 834"/>
          <p:cNvSpPr/>
          <p:nvPr/>
        </p:nvSpPr>
        <p:spPr>
          <a:xfrm>
            <a:off x="3393471" y="2291269"/>
            <a:ext cx="3369309" cy="2209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85000"/>
              </a:lnSpc>
            </a:pP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44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altLang="en-US" sz="4400" dirty="0"/>
          </a:p>
          <a:p>
            <a:pPr marL="46355" algn="l" rtl="0" eaLnBrk="0">
              <a:lnSpc>
                <a:spcPct val="92000"/>
              </a:lnSpc>
              <a:spcBef>
                <a:spcPts val="2165"/>
              </a:spcBef>
            </a:pPr>
            <a:r>
              <a:rPr sz="6500" kern="0" spc="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战略合作</a:t>
            </a:r>
            <a:endParaRPr lang="en-US" altLang="en-US" sz="65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55"/>
              </a:lnSpc>
            </a:pP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 t</a:t>
            </a:r>
            <a:r>
              <a:rPr sz="14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4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   C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14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4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4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14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en-US" sz="1400" dirty="0"/>
          </a:p>
        </p:txBody>
      </p:sp>
      <p:sp>
        <p:nvSpPr>
          <p:cNvPr id="838" name="rect"/>
          <p:cNvSpPr/>
          <p:nvPr/>
        </p:nvSpPr>
        <p:spPr>
          <a:xfrm>
            <a:off x="7816558" y="6254343"/>
            <a:ext cx="3856036" cy="381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0" name="rect"/>
          <p:cNvSpPr/>
          <p:nvPr/>
        </p:nvSpPr>
        <p:spPr>
          <a:xfrm>
            <a:off x="11631548" y="3445383"/>
            <a:ext cx="48895" cy="282779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2" name="path"/>
          <p:cNvSpPr/>
          <p:nvPr/>
        </p:nvSpPr>
        <p:spPr>
          <a:xfrm>
            <a:off x="11131296" y="5727191"/>
            <a:ext cx="321563" cy="330708"/>
          </a:xfrm>
          <a:custGeom>
            <a:avLst/>
            <a:gdLst/>
            <a:ahLst/>
            <a:cxnLst/>
            <a:rect l="0" t="0" r="0" b="0"/>
            <a:pathLst>
              <a:path w="506" h="520">
                <a:moveTo>
                  <a:pt x="506" y="520"/>
                </a:moveTo>
                <a:lnTo>
                  <a:pt x="506" y="0"/>
                </a:lnTo>
                <a:lnTo>
                  <a:pt x="0" y="520"/>
                </a:lnTo>
                <a:lnTo>
                  <a:pt x="506" y="520"/>
                </a:lnTo>
              </a:path>
            </a:pathLst>
          </a:cu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4" name="rect"/>
          <p:cNvSpPr/>
          <p:nvPr/>
        </p:nvSpPr>
        <p:spPr>
          <a:xfrm>
            <a:off x="6536232" y="4972050"/>
            <a:ext cx="1799996" cy="38100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box 846"/>
          <p:cNvSpPr/>
          <p:nvPr/>
        </p:nvSpPr>
        <p:spPr>
          <a:xfrm>
            <a:off x="5428488" y="3224783"/>
            <a:ext cx="1179830" cy="294640"/>
          </a:xfrm>
          <a:prstGeom prst="rect">
            <a:avLst/>
          </a:prstGeom>
          <a:solidFill>
            <a:srgbClr val="6096E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5000"/>
              </a:lnSpc>
            </a:pPr>
            <a:endParaRPr lang="en-US" altLang="en-US" sz="200" dirty="0"/>
          </a:p>
          <a:p>
            <a:pPr marL="188595" algn="l" rtl="0" eaLnBrk="0">
              <a:lnSpc>
                <a:spcPct val="100000"/>
              </a:lnSpc>
              <a:spcBef>
                <a:spcPts val="0"/>
              </a:spcBef>
            </a:pPr>
            <a:r>
              <a:rPr sz="1500" kern="0" spc="80" dirty="0">
                <a:ln w="5793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三商一体</a:t>
            </a:r>
            <a:endParaRPr lang="en-US" altLang="en-US" sz="1500" dirty="0"/>
          </a:p>
        </p:txBody>
      </p:sp>
      <p:sp>
        <p:nvSpPr>
          <p:cNvPr id="848" name="textbox 848"/>
          <p:cNvSpPr/>
          <p:nvPr/>
        </p:nvSpPr>
        <p:spPr>
          <a:xfrm>
            <a:off x="5569238" y="3614814"/>
            <a:ext cx="910589" cy="523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3970" algn="l" rtl="0" eaLnBrk="0">
              <a:lnSpc>
                <a:spcPct val="84000"/>
              </a:lnSpc>
            </a:pPr>
            <a:r>
              <a:rPr sz="1400" kern="0" spc="-20" dirty="0">
                <a:ln w="5103" cap="flat" cmpd="sng">
                  <a:solidFill>
                    <a:srgbClr val="0F1423">
                      <a:alpha val="100000"/>
                    </a:srgbClr>
                  </a:solidFill>
                  <a:prstDash val="solid"/>
                  <a:bevel/>
                </a:ln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管家式服务</a:t>
            </a:r>
            <a:endParaRPr lang="en-US" altLang="en-US" sz="1400" dirty="0"/>
          </a:p>
          <a:p>
            <a:pPr marL="12700" algn="l" rtl="0" eaLnBrk="0">
              <a:lnSpc>
                <a:spcPts val="2520"/>
              </a:lnSpc>
            </a:pPr>
            <a:r>
              <a:rPr sz="1400" kern="0" spc="-10" dirty="0">
                <a:ln w="5103" cap="flat" cmpd="sng">
                  <a:solidFill>
                    <a:srgbClr val="0F1423">
                      <a:alpha val="100000"/>
                    </a:srgbClr>
                  </a:solidFill>
                  <a:prstDash val="solid"/>
                  <a:bevel/>
                </a:ln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一站式服务</a:t>
            </a:r>
            <a:endParaRPr lang="en-US" altLang="en-US" sz="1400" dirty="0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4240695" y="1971370"/>
            <a:ext cx="3559645" cy="3559898"/>
            <a:chOff x="0" y="0"/>
            <a:chExt cx="3559645" cy="3559898"/>
          </a:xfrm>
        </p:grpSpPr>
        <p:pic>
          <p:nvPicPr>
            <p:cNvPr id="850" name="picture 8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559645" cy="3559898"/>
            </a:xfrm>
            <a:prstGeom prst="rect">
              <a:avLst/>
            </a:prstGeom>
          </p:spPr>
        </p:pic>
        <p:sp>
          <p:nvSpPr>
            <p:cNvPr id="852" name="textbox 852"/>
            <p:cNvSpPr/>
            <p:nvPr/>
          </p:nvSpPr>
          <p:spPr>
            <a:xfrm>
              <a:off x="-12700" y="-12700"/>
              <a:ext cx="3585209" cy="36055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1208405" algn="l" rtl="0" eaLnBrk="0">
                <a:lnSpc>
                  <a:spcPct val="96000"/>
                </a:lnSpc>
              </a:pPr>
              <a:r>
                <a:rPr sz="15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</a:t>
              </a:r>
              <a:r>
                <a:rPr sz="1500" b="1" kern="0" spc="1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维</a:t>
              </a:r>
              <a:r>
                <a:rPr sz="1500" b="1" kern="0" spc="1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服</a:t>
              </a:r>
              <a:r>
                <a:rPr sz="1500" b="1" kern="0" spc="1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务</a:t>
              </a:r>
              <a:r>
                <a:rPr sz="1500" b="1" kern="0" spc="2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</a:t>
              </a:r>
              <a:endParaRPr lang="en-US" altLang="en-US" sz="1500" dirty="0"/>
            </a:p>
          </p:txBody>
        </p:sp>
      </p:grpSp>
      <p:sp>
        <p:nvSpPr>
          <p:cNvPr id="854" name="textbox 854"/>
          <p:cNvSpPr/>
          <p:nvPr/>
        </p:nvSpPr>
        <p:spPr>
          <a:xfrm>
            <a:off x="1859127" y="2489682"/>
            <a:ext cx="1377314" cy="2342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243205" algn="l" rtl="0" eaLnBrk="0">
              <a:lnSpc>
                <a:spcPct val="88000"/>
              </a:lnSpc>
            </a:pP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工程设计</a:t>
            </a:r>
            <a:endParaRPr lang="en-US" altLang="en-US" sz="1700" dirty="0"/>
          </a:p>
          <a:p>
            <a:pPr marL="244475" algn="l" rtl="0" eaLnBrk="0">
              <a:lnSpc>
                <a:spcPct val="161000"/>
              </a:lnSpc>
              <a:spcBef>
                <a:spcPts val="65"/>
              </a:spcBef>
            </a:pP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设备制造</a:t>
            </a:r>
            <a:r>
              <a:rPr sz="1700" kern="0" spc="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设备安装</a:t>
            </a:r>
            <a:r>
              <a:rPr sz="1700" kern="0" spc="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设备调试</a:t>
            </a:r>
            <a:r>
              <a:rPr sz="1700" kern="0" spc="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项目售后</a:t>
            </a:r>
            <a:endParaRPr lang="en-US" altLang="en-US" sz="17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r" rtl="0" eaLnBrk="0">
              <a:lnSpc>
                <a:spcPct val="100000"/>
              </a:lnSpc>
              <a:spcBef>
                <a:spcPts val="5"/>
              </a:spcBef>
            </a:pPr>
            <a:r>
              <a:rPr sz="1700" kern="0" spc="-80" dirty="0">
                <a:ln w="6537" cap="flat" cmpd="sng">
                  <a:solidFill>
                    <a:srgbClr val="379FD3">
                      <a:alpha val="100000"/>
                    </a:srgbClr>
                  </a:solidFill>
                  <a:prstDash val="solid"/>
                  <a:bevel/>
                </a:ln>
                <a:solidFill>
                  <a:srgbClr val="379FD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700" b="1" kern="0" spc="-8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EPC</a:t>
            </a:r>
            <a:r>
              <a:rPr sz="1700" kern="0" spc="-80" dirty="0">
                <a:ln w="6537" cap="flat" cmpd="sng">
                  <a:solidFill>
                    <a:srgbClr val="379FD3">
                      <a:alpha val="100000"/>
                    </a:srgbClr>
                  </a:solidFill>
                  <a:prstDash val="solid"/>
                  <a:bevel/>
                </a:ln>
                <a:solidFill>
                  <a:srgbClr val="379FD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模式）</a:t>
            </a:r>
            <a:endParaRPr lang="en-US" altLang="en-US" sz="1700" dirty="0"/>
          </a:p>
        </p:txBody>
      </p:sp>
      <p:sp>
        <p:nvSpPr>
          <p:cNvPr id="858" name="textbox 858"/>
          <p:cNvSpPr/>
          <p:nvPr/>
        </p:nvSpPr>
        <p:spPr>
          <a:xfrm>
            <a:off x="946133" y="482418"/>
            <a:ext cx="2440939" cy="730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合作模式</a:t>
            </a:r>
            <a:endParaRPr lang="en-US" altLang="en-US" sz="3200" dirty="0"/>
          </a:p>
          <a:p>
            <a:pPr marL="1841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COOPERATION</a:t>
            </a:r>
            <a:r>
              <a:rPr sz="1700" kern="0" spc="18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MODE</a:t>
            </a:r>
            <a:endParaRPr lang="en-US" altLang="en-US" sz="1700" dirty="0"/>
          </a:p>
        </p:txBody>
      </p:sp>
      <p:sp>
        <p:nvSpPr>
          <p:cNvPr id="860" name="textbox 860"/>
          <p:cNvSpPr/>
          <p:nvPr/>
        </p:nvSpPr>
        <p:spPr>
          <a:xfrm>
            <a:off x="8134197" y="2144877"/>
            <a:ext cx="1367155" cy="1105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235585" algn="l" rtl="0" eaLnBrk="0">
              <a:lnSpc>
                <a:spcPct val="88000"/>
              </a:lnSpc>
            </a:pP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应急处理</a:t>
            </a:r>
            <a:endParaRPr lang="en-US" altLang="en-US" sz="1700" dirty="0"/>
          </a:p>
          <a:p>
            <a:pPr marL="239395" algn="l" rtl="0" eaLnBrk="0">
              <a:lnSpc>
                <a:spcPts val="3230"/>
              </a:lnSpc>
            </a:pP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设备租赁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11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algn="r" rtl="0" eaLnBrk="0">
              <a:lnSpc>
                <a:spcPct val="100000"/>
              </a:lnSpc>
            </a:pPr>
            <a:r>
              <a:rPr sz="1700" kern="0" spc="-90" dirty="0">
                <a:ln w="6537" cap="flat" cmpd="sng">
                  <a:solidFill>
                    <a:srgbClr val="379FD3">
                      <a:alpha val="100000"/>
                    </a:srgbClr>
                  </a:solidFill>
                  <a:prstDash val="solid"/>
                  <a:bevel/>
                </a:ln>
                <a:solidFill>
                  <a:srgbClr val="379FD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（租赁模式）</a:t>
            </a:r>
            <a:endParaRPr lang="en-US" altLang="en-US" sz="1700" dirty="0"/>
          </a:p>
        </p:txBody>
      </p:sp>
      <p:sp>
        <p:nvSpPr>
          <p:cNvPr id="862" name="textbox 862"/>
          <p:cNvSpPr/>
          <p:nvPr/>
        </p:nvSpPr>
        <p:spPr>
          <a:xfrm>
            <a:off x="8199602" y="4490567"/>
            <a:ext cx="1256030" cy="1132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70180" algn="l" rtl="0" eaLnBrk="0">
              <a:lnSpc>
                <a:spcPct val="88000"/>
              </a:lnSpc>
            </a:pP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托管运营</a:t>
            </a:r>
            <a:endParaRPr lang="en-US" altLang="en-US" sz="1700" dirty="0"/>
          </a:p>
          <a:p>
            <a:pPr marL="170815" algn="l" rtl="0" eaLnBrk="0">
              <a:lnSpc>
                <a:spcPts val="3240"/>
              </a:lnSpc>
            </a:pPr>
            <a:r>
              <a:rPr sz="1700" kern="0" spc="70" dirty="0">
                <a:solidFill>
                  <a:srgbClr val="0F14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耗材更换</a:t>
            </a:r>
            <a:endParaRPr lang="en-US" altLang="en-US" sz="1700" dirty="0"/>
          </a:p>
          <a:p>
            <a:pPr algn="l" rtl="0" eaLnBrk="0">
              <a:lnSpc>
                <a:spcPct val="101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algn="r" rtl="0" eaLnBrk="0">
              <a:lnSpc>
                <a:spcPts val="2575"/>
              </a:lnSpc>
            </a:pPr>
            <a:r>
              <a:rPr sz="1700" kern="0" spc="-70" dirty="0">
                <a:ln w="6537" cap="flat" cmpd="sng">
                  <a:solidFill>
                    <a:srgbClr val="379FD3">
                      <a:alpha val="100000"/>
                    </a:srgbClr>
                  </a:solidFill>
                  <a:prstDash val="solid"/>
                  <a:bevel/>
                </a:ln>
                <a:solidFill>
                  <a:srgbClr val="379FD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700" b="1" kern="0" spc="-7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BOT</a:t>
            </a:r>
            <a:r>
              <a:rPr sz="1700" kern="0" spc="-70" dirty="0">
                <a:ln w="6537" cap="flat" cmpd="sng">
                  <a:solidFill>
                    <a:srgbClr val="379FD3">
                      <a:alpha val="100000"/>
                    </a:srgbClr>
                  </a:solidFill>
                  <a:prstDash val="solid"/>
                  <a:bevel/>
                </a:ln>
                <a:solidFill>
                  <a:srgbClr val="379FD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模式</a:t>
            </a:r>
            <a:r>
              <a:rPr sz="1700" b="1" kern="0" spc="-7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endParaRPr lang="en-US" altLang="en-US" sz="1700" dirty="0"/>
          </a:p>
        </p:txBody>
      </p:sp>
      <p:sp>
        <p:nvSpPr>
          <p:cNvPr id="864" name="textbox 864"/>
          <p:cNvSpPr/>
          <p:nvPr/>
        </p:nvSpPr>
        <p:spPr>
          <a:xfrm rot="3300000">
            <a:off x="6633373" y="3181868"/>
            <a:ext cx="1163955" cy="272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200" dirty="0"/>
          </a:p>
          <a:p>
            <a:pPr marL="12700" algn="l" rtl="0" eaLnBrk="0">
              <a:lnSpc>
                <a:spcPct val="93000"/>
              </a:lnSpc>
              <a:spcBef>
                <a:spcPts val="0"/>
              </a:spcBef>
            </a:pPr>
            <a:r>
              <a:rPr sz="1600" b="1" kern="0" spc="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设备租赁商</a:t>
            </a:r>
            <a:endParaRPr lang="en-US" altLang="en-US" sz="1600" dirty="0"/>
          </a:p>
        </p:txBody>
      </p:sp>
      <p:sp>
        <p:nvSpPr>
          <p:cNvPr id="866" name="textbox 866"/>
          <p:cNvSpPr/>
          <p:nvPr/>
        </p:nvSpPr>
        <p:spPr>
          <a:xfrm rot="18720000">
            <a:off x="4465942" y="2925432"/>
            <a:ext cx="1102360" cy="267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设备供应商</a:t>
            </a:r>
            <a:endParaRPr lang="en-US" altLang="en-US" sz="1500" dirty="0"/>
          </a:p>
        </p:txBody>
      </p:sp>
      <p:sp>
        <p:nvSpPr>
          <p:cNvPr id="868" name="textbox 868"/>
          <p:cNvSpPr/>
          <p:nvPr/>
        </p:nvSpPr>
        <p:spPr>
          <a:xfrm>
            <a:off x="5250573" y="5860008"/>
            <a:ext cx="1554480" cy="353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575"/>
              </a:lnSpc>
            </a:pPr>
            <a:r>
              <a:rPr sz="1700" kern="0" spc="-40" dirty="0">
                <a:ln w="6537" cap="flat" cmpd="sng">
                  <a:solidFill>
                    <a:srgbClr val="379FD3">
                      <a:alpha val="100000"/>
                    </a:srgbClr>
                  </a:solidFill>
                  <a:prstDash val="solid"/>
                  <a:bevel/>
                </a:ln>
                <a:solidFill>
                  <a:srgbClr val="379FD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700" b="1" kern="0" spc="-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EPC+O</a:t>
            </a:r>
            <a:r>
              <a:rPr sz="1700" kern="0" spc="-40" dirty="0">
                <a:ln w="6537" cap="flat" cmpd="sng">
                  <a:solidFill>
                    <a:srgbClr val="379FD3">
                      <a:alpha val="100000"/>
                    </a:srgbClr>
                  </a:solidFill>
                  <a:prstDash val="solid"/>
                  <a:bevel/>
                </a:ln>
                <a:solidFill>
                  <a:srgbClr val="379FD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模式</a:t>
            </a:r>
            <a:r>
              <a:rPr sz="1700" b="1" kern="0" spc="-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endParaRPr lang="en-US" altLang="en-US" sz="1700" dirty="0"/>
          </a:p>
        </p:txBody>
      </p:sp>
      <p:pic>
        <p:nvPicPr>
          <p:cNvPr id="870" name="picture 8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47840" y="4942459"/>
            <a:ext cx="1416050" cy="318770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55975" y="3712209"/>
            <a:ext cx="1367154" cy="318770"/>
          </a:xfrm>
          <a:prstGeom prst="rect">
            <a:avLst/>
          </a:prstGeom>
        </p:spPr>
      </p:pic>
      <p:pic>
        <p:nvPicPr>
          <p:cNvPr id="874" name="picture 8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17459" y="3303904"/>
            <a:ext cx="1261109" cy="330835"/>
          </a:xfrm>
          <a:prstGeom prst="rect">
            <a:avLst/>
          </a:prstGeom>
        </p:spPr>
      </p:pic>
      <p:sp>
        <p:nvSpPr>
          <p:cNvPr id="876" name="rect"/>
          <p:cNvSpPr/>
          <p:nvPr/>
        </p:nvSpPr>
        <p:spPr>
          <a:xfrm>
            <a:off x="6014720" y="5512904"/>
            <a:ext cx="7620" cy="265048"/>
          </a:xfrm>
          <a:prstGeom prst="rect">
            <a:avLst/>
          </a:prstGeom>
          <a:solidFill>
            <a:srgbClr val="6096E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8"/>
          <p:cNvSpPr/>
          <p:nvPr/>
        </p:nvSpPr>
        <p:spPr>
          <a:xfrm>
            <a:off x="3291484" y="2068906"/>
            <a:ext cx="5605145" cy="690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4700" b="1" kern="0" spc="7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治污优道</a:t>
            </a:r>
            <a:r>
              <a:rPr sz="4700" b="1" kern="0" spc="-65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700" b="1" kern="0" spc="7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4700" b="1" kern="0" spc="-117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700" b="1" kern="0" spc="7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价值共生</a:t>
            </a:r>
            <a:endParaRPr lang="en-US" altLang="en-US" sz="4700" dirty="0"/>
          </a:p>
        </p:txBody>
      </p:sp>
      <p:sp>
        <p:nvSpPr>
          <p:cNvPr id="90" name="rect"/>
          <p:cNvSpPr/>
          <p:nvPr/>
        </p:nvSpPr>
        <p:spPr>
          <a:xfrm>
            <a:off x="0" y="3108959"/>
            <a:ext cx="12192000" cy="229234"/>
          </a:xfrm>
          <a:prstGeom prst="rect">
            <a:avLst/>
          </a:prstGeom>
          <a:solidFill>
            <a:srgbClr val="379FD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" name="textbox 94"/>
          <p:cNvSpPr/>
          <p:nvPr/>
        </p:nvSpPr>
        <p:spPr>
          <a:xfrm>
            <a:off x="875013" y="482418"/>
            <a:ext cx="2576195" cy="730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企业文化</a:t>
            </a:r>
            <a:endParaRPr lang="en-US" altLang="en-US" sz="3200" dirty="0"/>
          </a:p>
          <a:p>
            <a:pPr marL="1841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CORPORATE CULTURE</a:t>
            </a:r>
            <a:endParaRPr lang="en-US" altLang="en-US" sz="1700" dirty="0"/>
          </a:p>
        </p:txBody>
      </p:sp>
      <p:sp>
        <p:nvSpPr>
          <p:cNvPr id="96" name="textbox 96"/>
          <p:cNvSpPr/>
          <p:nvPr/>
        </p:nvSpPr>
        <p:spPr>
          <a:xfrm>
            <a:off x="8133412" y="3917195"/>
            <a:ext cx="1625600" cy="984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30734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服务宗旨</a:t>
            </a:r>
            <a:endParaRPr lang="en-US" altLang="en-US" sz="2000" dirty="0"/>
          </a:p>
          <a:p>
            <a:pPr marL="14605" algn="l" rtl="0" eaLnBrk="0">
              <a:lnSpc>
                <a:spcPct val="83000"/>
              </a:lnSpc>
              <a:spcBef>
                <a:spcPts val="146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安全第一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，质量第一</a:t>
            </a:r>
            <a:endParaRPr lang="en-US" altLang="en-US" sz="1400" dirty="0"/>
          </a:p>
          <a:p>
            <a:pPr marL="12700" algn="l" rtl="0" eaLnBrk="0">
              <a:lnSpc>
                <a:spcPts val="252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效率第一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，信誉第一</a:t>
            </a:r>
            <a:endParaRPr lang="en-US" altLang="en-US" sz="1400" dirty="0"/>
          </a:p>
        </p:txBody>
      </p:sp>
      <p:sp>
        <p:nvSpPr>
          <p:cNvPr id="98" name="textbox 98"/>
          <p:cNvSpPr/>
          <p:nvPr/>
        </p:nvSpPr>
        <p:spPr>
          <a:xfrm>
            <a:off x="5375830" y="3917450"/>
            <a:ext cx="1038860" cy="984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合作理念</a:t>
            </a:r>
            <a:endParaRPr lang="en-US" altLang="en-US" sz="2000" dirty="0"/>
          </a:p>
          <a:p>
            <a:pPr marL="164465" algn="l" rtl="0" eaLnBrk="0">
              <a:lnSpc>
                <a:spcPct val="83000"/>
              </a:lnSpc>
              <a:spcBef>
                <a:spcPts val="145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资源整合</a:t>
            </a:r>
            <a:endParaRPr lang="en-US" altLang="en-US" sz="1400" dirty="0"/>
          </a:p>
          <a:p>
            <a:pPr marL="163195" algn="l" rtl="0" eaLnBrk="0">
              <a:lnSpc>
                <a:spcPts val="252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合作共赢</a:t>
            </a:r>
            <a:endParaRPr lang="en-US" altLang="en-US" sz="1400" dirty="0"/>
          </a:p>
        </p:txBody>
      </p:sp>
      <p:sp>
        <p:nvSpPr>
          <p:cNvPr id="100" name="textbox 100"/>
          <p:cNvSpPr/>
          <p:nvPr/>
        </p:nvSpPr>
        <p:spPr>
          <a:xfrm>
            <a:off x="2587628" y="3917450"/>
            <a:ext cx="1035685" cy="982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工作作风</a:t>
            </a:r>
            <a:endParaRPr lang="en-US" altLang="en-US" sz="2000" dirty="0"/>
          </a:p>
          <a:p>
            <a:pPr marL="160655" algn="l" rtl="0" eaLnBrk="0">
              <a:lnSpc>
                <a:spcPct val="82000"/>
              </a:lnSpc>
              <a:spcBef>
                <a:spcPts val="147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实事求是</a:t>
            </a:r>
            <a:endParaRPr lang="en-US" altLang="en-US" sz="1400" dirty="0"/>
          </a:p>
          <a:p>
            <a:pPr marL="159385" algn="l" rtl="0" eaLnBrk="0">
              <a:lnSpc>
                <a:spcPts val="251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精益求精</a:t>
            </a:r>
            <a:endParaRPr lang="en-US" altLang="en-US" sz="14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picture 8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880" name="picture 8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3295" y="877819"/>
            <a:ext cx="10985422" cy="4697231"/>
          </a:xfrm>
          <a:prstGeom prst="rect">
            <a:avLst/>
          </a:prstGeom>
        </p:spPr>
      </p:pic>
      <p:sp>
        <p:nvSpPr>
          <p:cNvPr id="882" name="textbox 882"/>
          <p:cNvSpPr/>
          <p:nvPr/>
        </p:nvSpPr>
        <p:spPr>
          <a:xfrm>
            <a:off x="1965938" y="2099564"/>
            <a:ext cx="7298055" cy="2974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89230" algn="l" rtl="0" eaLnBrk="0">
              <a:lnSpc>
                <a:spcPct val="82000"/>
              </a:lnSpc>
            </a:pP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CONTACT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</a:t>
            </a:r>
            <a:endParaRPr lang="en-US" altLang="en-US" sz="1200" dirty="0"/>
          </a:p>
          <a:p>
            <a:pPr algn="l" rtl="0" eaLnBrk="0">
              <a:lnSpc>
                <a:spcPct val="181000"/>
              </a:lnSpc>
            </a:pPr>
            <a:endParaRPr lang="en-US" altLang="en-US" sz="1000" dirty="0"/>
          </a:p>
          <a:p>
            <a:pPr marL="15875" algn="l" rtl="0" eaLnBrk="0">
              <a:lnSpc>
                <a:spcPct val="94000"/>
              </a:lnSpc>
              <a:spcBef>
                <a:spcPts val="700"/>
              </a:spcBef>
            </a:pP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刘经理</a:t>
            </a:r>
            <a:endParaRPr lang="en-US" altLang="en-US" sz="23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marL="22225" algn="l" rtl="0" eaLnBrk="0">
              <a:lnSpc>
                <a:spcPct val="90000"/>
              </a:lnSpc>
              <a:spcBef>
                <a:spcPts val="430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 话：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</a:t>
            </a:r>
            <a:r>
              <a:rPr lang="en-US" sz="1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-2</a:t>
            </a:r>
            <a:r>
              <a:rPr lang="en-US" sz="1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519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lang="en-US" sz="1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2267</a:t>
            </a:r>
            <a:endParaRPr lang="en-US" altLang="en-US" sz="1400" dirty="0"/>
          </a:p>
          <a:p>
            <a:pPr marL="23495" algn="l" rtl="0" eaLnBrk="0">
              <a:lnSpc>
                <a:spcPts val="1915"/>
              </a:lnSpc>
              <a:spcBef>
                <a:spcPts val="156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邮 箱：</a:t>
            </a:r>
            <a:r>
              <a:rPr lang="en-US" sz="14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2942782538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@qq.com</a:t>
            </a:r>
            <a:endParaRPr lang="en-US" altLang="en-US" sz="14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42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400" kern="0" spc="4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址：</a:t>
            </a:r>
            <a:r>
              <a:rPr sz="1400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四川省成都市成华区安格斯卓越中心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501</a:t>
            </a:r>
            <a:endParaRPr lang="en-US" altLang="en-US" sz="14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400" kern="0" spc="3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址：广州市番禺区钟村钟四工业区易事达商务大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3A22</a:t>
            </a:r>
            <a:endParaRPr lang="en-US" altLang="en-US" sz="1400" dirty="0"/>
          </a:p>
          <a:p>
            <a:pPr algn="l" rtl="0" eaLnBrk="0">
              <a:lnSpc>
                <a:spcPct val="106000"/>
              </a:lnSpc>
            </a:pPr>
            <a:endParaRPr lang="en-US" altLang="en-US" sz="11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扫码添加微信</a:t>
            </a:r>
            <a:endParaRPr lang="en-US" altLang="en-US" sz="1400" dirty="0"/>
          </a:p>
        </p:txBody>
      </p:sp>
      <p:sp>
        <p:nvSpPr>
          <p:cNvPr id="886" name="textbox 886"/>
          <p:cNvSpPr/>
          <p:nvPr/>
        </p:nvSpPr>
        <p:spPr>
          <a:xfrm>
            <a:off x="1968652" y="1742338"/>
            <a:ext cx="1494155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 系 我 们</a:t>
            </a:r>
            <a:endParaRPr lang="en-US" altLang="en-US" sz="23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2844165"/>
            <a:ext cx="1781175" cy="177101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picture 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e 102"/>
          <p:cNvGraphicFramePr>
            <a:graphicFrameLocks noGrp="1"/>
          </p:cNvGraphicFramePr>
          <p:nvPr/>
        </p:nvGraphicFramePr>
        <p:xfrm>
          <a:off x="785494" y="1743075"/>
          <a:ext cx="10531475" cy="3917950"/>
        </p:xfrm>
        <a:graphic>
          <a:graphicData uri="http://schemas.openxmlformats.org/drawingml/2006/table">
            <a:tbl>
              <a:tblPr/>
              <a:tblGrid>
                <a:gridCol w="2388870"/>
                <a:gridCol w="2626360"/>
                <a:gridCol w="2745739"/>
                <a:gridCol w="2770504"/>
              </a:tblGrid>
              <a:tr h="2070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149860" indent="18097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工业废水零排放项目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总承包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运营（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C+O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399415" indent="23241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市政生活污水项目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总承包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运营（一体化）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marL="699135" indent="-236220" algn="l" rtl="0" eaLnBrk="0">
                        <a:lnSpc>
                          <a:spcPct val="103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MVR/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多效蒸发器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液体固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化机设备推广应用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79095" algn="l" rtl="0" eaLnBrk="0">
                        <a:lnSpc>
                          <a:spcPct val="83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垃圾渗滤液全量化处理</a:t>
                      </a:r>
                      <a:endParaRPr lang="en-US" altLang="en-US" sz="1400" dirty="0"/>
                    </a:p>
                    <a:p>
                      <a:pPr marL="573405" algn="l" rtl="0" eaLnBrk="0">
                        <a:lnSpc>
                          <a:spcPts val="1940"/>
                        </a:lnSpc>
                      </a:pP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DTRO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租赁）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79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" name="textbox 104"/>
          <p:cNvSpPr/>
          <p:nvPr/>
        </p:nvSpPr>
        <p:spPr>
          <a:xfrm>
            <a:off x="875995" y="478058"/>
            <a:ext cx="3374390" cy="733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公司主营范围</a:t>
            </a:r>
            <a:endParaRPr lang="en-US" altLang="en-US" sz="3200" dirty="0"/>
          </a:p>
          <a:p>
            <a:pPr marL="12700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COMPANY'S</a:t>
            </a:r>
            <a:r>
              <a:rPr sz="1700" kern="0" spc="1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AIN SCOPE</a:t>
            </a:r>
            <a:endParaRPr lang="en-US" altLang="en-US" sz="1700" dirty="0"/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28288" y="2519171"/>
            <a:ext cx="1080516" cy="1080516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66859" y="2517647"/>
            <a:ext cx="1080516" cy="1080516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98919" y="2519171"/>
            <a:ext cx="1080516" cy="1078992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40536" y="2520695"/>
            <a:ext cx="1080516" cy="1078992"/>
          </a:xfrm>
          <a:prstGeom prst="rect">
            <a:avLst/>
          </a:prstGeom>
        </p:spPr>
      </p:pic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64991" y="1534668"/>
            <a:ext cx="2189987" cy="1903475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10471" y="3822191"/>
            <a:ext cx="2125980" cy="1642872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84492" y="1536192"/>
            <a:ext cx="2125979" cy="1642871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033771" y="3997452"/>
            <a:ext cx="2124456" cy="1516379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26008" y="3942588"/>
            <a:ext cx="2065020" cy="1527047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878878" y="480093"/>
            <a:ext cx="3086100" cy="730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公司行业领域</a:t>
            </a:r>
            <a:endParaRPr lang="en-US" altLang="en-US" sz="3200" dirty="0"/>
          </a:p>
          <a:p>
            <a:pPr marL="1587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</a:t>
            </a:r>
            <a:r>
              <a:rPr sz="1700" kern="0" spc="1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4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INDUSTRY </a:t>
            </a:r>
            <a:r>
              <a:rPr sz="1700" kern="0" spc="3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FIELD</a:t>
            </a:r>
            <a:endParaRPr lang="en-US" altLang="en-US" sz="1700" dirty="0"/>
          </a:p>
        </p:txBody>
      </p:sp>
      <p:sp>
        <p:nvSpPr>
          <p:cNvPr id="130" name="textbox 130"/>
          <p:cNvSpPr/>
          <p:nvPr/>
        </p:nvSpPr>
        <p:spPr>
          <a:xfrm>
            <a:off x="4669312" y="5523603"/>
            <a:ext cx="2691764" cy="433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901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垃圾渗滤液</a:t>
            </a:r>
            <a:endParaRPr lang="en-US" altLang="en-US" sz="1400" dirty="0"/>
          </a:p>
          <a:p>
            <a:pPr marL="12700" algn="l" rtl="0" eaLnBrk="0">
              <a:lnSpc>
                <a:spcPct val="91000"/>
              </a:lnSpc>
              <a:spcBef>
                <a:spcPts val="15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垃圾发电厂、垃圾填埋场、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中转站</a:t>
            </a:r>
            <a:endParaRPr lang="en-US" altLang="en-US" sz="1400" dirty="0"/>
          </a:p>
        </p:txBody>
      </p:sp>
      <p:sp>
        <p:nvSpPr>
          <p:cNvPr id="132" name="textbox 132"/>
          <p:cNvSpPr/>
          <p:nvPr/>
        </p:nvSpPr>
        <p:spPr>
          <a:xfrm>
            <a:off x="9049699" y="5523067"/>
            <a:ext cx="2453639" cy="434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518795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市政污水改造提标</a:t>
            </a:r>
            <a:endParaRPr lang="en-US" altLang="en-US" sz="1400" dirty="0"/>
          </a:p>
          <a:p>
            <a:pPr marL="12700" algn="l" rtl="0" eaLnBrk="0">
              <a:lnSpc>
                <a:spcPct val="91000"/>
              </a:lnSpc>
              <a:spcBef>
                <a:spcPts val="15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一级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标、地表四类、地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表三类</a:t>
            </a:r>
            <a:endParaRPr lang="en-US" altLang="en-US" sz="1400" dirty="0"/>
          </a:p>
        </p:txBody>
      </p:sp>
      <p:sp>
        <p:nvSpPr>
          <p:cNvPr id="134" name="textbox 134"/>
          <p:cNvSpPr/>
          <p:nvPr/>
        </p:nvSpPr>
        <p:spPr>
          <a:xfrm>
            <a:off x="3293067" y="3381649"/>
            <a:ext cx="2335529" cy="433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545465" algn="l" rtl="0" eaLnBrk="0">
              <a:lnSpc>
                <a:spcPct val="91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油气</a:t>
            </a:r>
            <a:endParaRPr lang="en-US" altLang="en-US" sz="1400" dirty="0"/>
          </a:p>
          <a:p>
            <a:pPr marL="12700" algn="l" rtl="0" eaLnBrk="0">
              <a:lnSpc>
                <a:spcPct val="91000"/>
              </a:lnSpc>
              <a:spcBef>
                <a:spcPts val="15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钻井废液、净化厂炼化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厂废水</a:t>
            </a:r>
            <a:endParaRPr lang="en-US" altLang="en-US" sz="1400" dirty="0"/>
          </a:p>
        </p:txBody>
      </p:sp>
      <p:sp>
        <p:nvSpPr>
          <p:cNvPr id="136" name="textbox 136"/>
          <p:cNvSpPr/>
          <p:nvPr/>
        </p:nvSpPr>
        <p:spPr>
          <a:xfrm>
            <a:off x="991114" y="5524138"/>
            <a:ext cx="1624964" cy="433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368935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新材料行业</a:t>
            </a:r>
            <a:endParaRPr lang="en-US" altLang="en-US" sz="1400" dirty="0"/>
          </a:p>
          <a:p>
            <a:pPr marL="12700" algn="l" rtl="0" eaLnBrk="0">
              <a:lnSpc>
                <a:spcPct val="90000"/>
              </a:lnSpc>
              <a:spcBef>
                <a:spcPts val="17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锂电、多晶硅、光伏</a:t>
            </a:r>
            <a:endParaRPr lang="en-US" altLang="en-US" sz="1400" dirty="0"/>
          </a:p>
        </p:txBody>
      </p:sp>
      <p:sp>
        <p:nvSpPr>
          <p:cNvPr id="138" name="textbox 138"/>
          <p:cNvSpPr/>
          <p:nvPr/>
        </p:nvSpPr>
        <p:spPr>
          <a:xfrm>
            <a:off x="7445412" y="3381292"/>
            <a:ext cx="144526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制药化工废水废气</a:t>
            </a:r>
            <a:endParaRPr lang="en-US" altLang="en-US" sz="1400" dirty="0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09399" y="3393992"/>
            <a:ext cx="872505" cy="175044"/>
          </a:xfrm>
          <a:prstGeom prst="rect">
            <a:avLst/>
          </a:prstGeom>
        </p:spPr>
      </p:pic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7383" y="1682496"/>
            <a:ext cx="10058400" cy="4329683"/>
          </a:xfrm>
          <a:prstGeom prst="rect">
            <a:avLst/>
          </a:prstGeom>
        </p:spPr>
      </p:pic>
      <p:sp>
        <p:nvSpPr>
          <p:cNvPr id="144" name="textbox 144"/>
          <p:cNvSpPr/>
          <p:nvPr/>
        </p:nvSpPr>
        <p:spPr>
          <a:xfrm>
            <a:off x="874199" y="480383"/>
            <a:ext cx="3216910" cy="732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79F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组织架构</a:t>
            </a:r>
            <a:endParaRPr lang="en-US" altLang="en-US" sz="3200" dirty="0"/>
          </a:p>
          <a:p>
            <a:pPr marL="18415" algn="l" rtl="0" eaLnBrk="0">
              <a:lnSpc>
                <a:spcPct val="85000"/>
              </a:lnSpc>
              <a:spcBef>
                <a:spcPts val="340"/>
              </a:spcBef>
            </a:pPr>
            <a:r>
              <a:rPr sz="1700" kern="0" spc="50" dirty="0">
                <a:solidFill>
                  <a:srgbClr val="379FD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ORGANIZATION STRUCTURE</a:t>
            </a:r>
            <a:endParaRPr lang="en-US" altLang="en-US" sz="1700" dirty="0"/>
          </a:p>
        </p:txBody>
      </p:sp>
      <p:pic>
        <p:nvPicPr>
          <p:cNvPr id="2" name="图片 1" descr="3ac0c3a640a34b4119bbbca81c32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85" y="32385"/>
            <a:ext cx="1626870" cy="1254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QzMDc0NjFhZmM3YzUyMzNhYmNiYWMxMTM2ZDVhNDc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14562</Words>
  <Application>WPS 演示</Application>
  <PresentationFormat/>
  <Paragraphs>2734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0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陈小林</cp:lastModifiedBy>
  <cp:revision>11</cp:revision>
  <dcterms:created xsi:type="dcterms:W3CDTF">2024-04-23T07:22:00Z</dcterms:created>
  <dcterms:modified xsi:type="dcterms:W3CDTF">2024-04-23T08:03:48Z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2024-04-23T23:20:15Z</vt:filetime>
  </property>
  <property fmtid="{D5CDD505-2E9C-101B-9397-08002B2CF9AE}" pid="4" name="ICV">
    <vt:lpwstr>491020310C2C4E0FB35CCEF12DFA06DD_12</vt:lpwstr>
  </property>
  <property fmtid="{D5CDD505-2E9C-101B-9397-08002B2CF9AE}" pid="5" name="KSOProductBuildVer">
    <vt:lpwstr>2052-12.1.0.16729</vt:lpwstr>
  </property>
</Properties>
</file>